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7" r:id="rId8"/>
    <p:sldId id="268" r:id="rId9"/>
    <p:sldId id="260" r:id="rId10"/>
    <p:sldId id="263" r:id="rId11"/>
    <p:sldId id="261" r:id="rId12"/>
    <p:sldId id="262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96"/>
    <p:restoredTop sz="95037"/>
  </p:normalViewPr>
  <p:slideViewPr>
    <p:cSldViewPr snapToGrid="0" snapToObjects="1">
      <p:cViewPr varScale="1">
        <p:scale>
          <a:sx n="109" d="100"/>
          <a:sy n="109" d="100"/>
        </p:scale>
        <p:origin x="4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4/13/22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4/13/22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D5F086-6E1C-6947-AE70-59C8619CD2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3" y="2235200"/>
            <a:ext cx="8791575" cy="238760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6700" b="1" dirty="0"/>
              <a:t>Projet 3 OH MY FOOD</a:t>
            </a:r>
            <a:br>
              <a:rPr lang="fr-FR" dirty="0"/>
            </a:br>
            <a:br>
              <a:rPr lang="fr-FR" dirty="0"/>
            </a:br>
            <a:r>
              <a:rPr lang="fr-FR" sz="4900" dirty="0"/>
              <a:t>Dynamisez une page web avec des animations CSS</a:t>
            </a:r>
            <a:br>
              <a:rPr lang="fr-FR" sz="4900" dirty="0"/>
            </a:br>
            <a:endParaRPr lang="fr-FR" sz="49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AE1F8EA-2930-694C-8767-3D2945B6CF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821238"/>
            <a:ext cx="8791575" cy="1655762"/>
          </a:xfrm>
        </p:spPr>
        <p:txBody>
          <a:bodyPr/>
          <a:lstStyle/>
          <a:p>
            <a:pPr algn="ctr"/>
            <a:r>
              <a:rPr lang="fr-FR" sz="2800" dirty="0">
                <a:solidFill>
                  <a:schemeClr val="tx2">
                    <a:lumMod val="50000"/>
                  </a:schemeClr>
                </a:solidFill>
              </a:rPr>
              <a:t>Présenté́ par </a:t>
            </a:r>
            <a:r>
              <a:rPr lang="fr-FR" sz="2800" dirty="0"/>
              <a:t>Marine </a:t>
            </a:r>
            <a:r>
              <a:rPr lang="fr-FR" sz="2800" dirty="0" err="1"/>
              <a:t>Teyssere</a:t>
            </a:r>
            <a:r>
              <a:rPr lang="fr-FR" sz="2800" dirty="0"/>
              <a:t>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18992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D7F6A5-0CFE-0D42-AD37-FE34BA400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Validateur w3c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D1CF55-FCC2-9446-972A-4F78FEF54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/>
              <a:t>HTML</a:t>
            </a:r>
          </a:p>
        </p:txBody>
      </p:sp>
      <p:pic>
        <p:nvPicPr>
          <p:cNvPr id="8" name="Espace réservé du contenu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C0051779-2F00-FD43-9BC9-B50401B890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406366" y="3073400"/>
            <a:ext cx="4348480" cy="2717800"/>
          </a:xfr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B479F58-5D54-6A4F-9BF7-8D22AAD6E1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dirty="0"/>
              <a:t>CSS</a:t>
            </a:r>
          </a:p>
        </p:txBody>
      </p:sp>
      <p:pic>
        <p:nvPicPr>
          <p:cNvPr id="10" name="Espace réservé du contenu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B67C836A-88C6-ED43-A9A9-36D63B87BDE0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35566" y="3073400"/>
            <a:ext cx="4348480" cy="2717800"/>
          </a:xfr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8E2FBB13-DA68-4F46-BAF6-62882C01B148}"/>
              </a:ext>
            </a:extLst>
          </p:cNvPr>
          <p:cNvSpPr txBox="1"/>
          <p:nvPr/>
        </p:nvSpPr>
        <p:spPr>
          <a:xfrm>
            <a:off x="1044430" y="1746415"/>
            <a:ext cx="100999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/>
              <a:t>Il est important de valider les codes pour s'assurer qu'ils contiennent pas d'erreur.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44510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6" name="Group 12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6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6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8E1DDAD8-1D10-4640-A034-BE90015E3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5" name="Rectangle 54">
              <a:extLst>
                <a:ext uri="{FF2B5EF4-FFF2-40B4-BE49-F238E27FC236}">
                  <a16:creationId xmlns:a16="http://schemas.microsoft.com/office/drawing/2014/main" id="{52FE7688-721D-4A97-B007-BDE056094D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7" name="Picture 2">
              <a:extLst>
                <a:ext uri="{FF2B5EF4-FFF2-40B4-BE49-F238E27FC236}">
                  <a16:creationId xmlns:a16="http://schemas.microsoft.com/office/drawing/2014/main" id="{9E73A810-8571-4A9D-A3CB-336933AB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A13E229A-5B73-FF41-B7D5-58FA42DAA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0495" y="226694"/>
            <a:ext cx="3084891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Difficultés</a:t>
            </a:r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</p:txBody>
      </p:sp>
      <p:pic>
        <p:nvPicPr>
          <p:cNvPr id="6" name="Image 5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9DAFE6FF-0890-5D4C-BB82-52288D0C1DD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86" r="20104"/>
          <a:stretch/>
        </p:blipFill>
        <p:spPr>
          <a:xfrm>
            <a:off x="-5597" y="10"/>
            <a:ext cx="7558541" cy="6857990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FD642FB6-2808-4BC5-AE0B-7302C24B78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0B0B8F04-D9A7-48E5-A29C-51A66B59D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8" name="Freeform 6">
              <a:extLst>
                <a:ext uri="{FF2B5EF4-FFF2-40B4-BE49-F238E27FC236}">
                  <a16:creationId xmlns:a16="http://schemas.microsoft.com/office/drawing/2014/main" id="{D6D18883-6BFF-42BB-8088-FCCF83F9C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1D0FEFB3-A009-4D0F-9107-C0B17786FB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Rectangle 61">
              <a:extLst>
                <a:ext uri="{FF2B5EF4-FFF2-40B4-BE49-F238E27FC236}">
                  <a16:creationId xmlns:a16="http://schemas.microsoft.com/office/drawing/2014/main" id="{78E86C7F-B981-4448-8A1A-856F7124FF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3" name="Freeform 9">
              <a:extLst>
                <a:ext uri="{FF2B5EF4-FFF2-40B4-BE49-F238E27FC236}">
                  <a16:creationId xmlns:a16="http://schemas.microsoft.com/office/drawing/2014/main" id="{4C6CFFD9-BA00-4184-8310-5FC955095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10">
              <a:extLst>
                <a:ext uri="{FF2B5EF4-FFF2-40B4-BE49-F238E27FC236}">
                  <a16:creationId xmlns:a16="http://schemas.microsoft.com/office/drawing/2014/main" id="{A1892DF3-4848-496C-8664-DFD32EE250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1">
              <a:extLst>
                <a:ext uri="{FF2B5EF4-FFF2-40B4-BE49-F238E27FC236}">
                  <a16:creationId xmlns:a16="http://schemas.microsoft.com/office/drawing/2014/main" id="{D6DB8C30-651E-4D8F-A70C-163FC5842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2">
              <a:extLst>
                <a:ext uri="{FF2B5EF4-FFF2-40B4-BE49-F238E27FC236}">
                  <a16:creationId xmlns:a16="http://schemas.microsoft.com/office/drawing/2014/main" id="{563DFB81-F969-4F44-BA6C-634795642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3">
              <a:extLst>
                <a:ext uri="{FF2B5EF4-FFF2-40B4-BE49-F238E27FC236}">
                  <a16:creationId xmlns:a16="http://schemas.microsoft.com/office/drawing/2014/main" id="{8E5DE346-AFCA-40DA-B5E2-93A86EA54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77A34306-2AE8-43D0-9686-E97B3B53FE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B9CC10F0-FFCD-4CB9-AF4C-22722D20B7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2A6B0E38-C962-4491-BFDA-75378B4D67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655F640B-8407-487C-8696-F47451478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FAB4F099-4FF6-4410-A5B9-2A5355719C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9">
              <a:extLst>
                <a:ext uri="{FF2B5EF4-FFF2-40B4-BE49-F238E27FC236}">
                  <a16:creationId xmlns:a16="http://schemas.microsoft.com/office/drawing/2014/main" id="{6FE80B6E-3DA9-4304-9925-12E578C4E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20">
              <a:extLst>
                <a:ext uri="{FF2B5EF4-FFF2-40B4-BE49-F238E27FC236}">
                  <a16:creationId xmlns:a16="http://schemas.microsoft.com/office/drawing/2014/main" id="{67D1CB75-0CBA-4E13-924C-21F221D7BF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1">
              <a:extLst>
                <a:ext uri="{FF2B5EF4-FFF2-40B4-BE49-F238E27FC236}">
                  <a16:creationId xmlns:a16="http://schemas.microsoft.com/office/drawing/2014/main" id="{F2CC783B-FA45-4777-A76A-982B285C7C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2">
              <a:extLst>
                <a:ext uri="{FF2B5EF4-FFF2-40B4-BE49-F238E27FC236}">
                  <a16:creationId xmlns:a16="http://schemas.microsoft.com/office/drawing/2014/main" id="{D68F4DD3-D736-4B78-972E-F5128CFBE7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3">
              <a:extLst>
                <a:ext uri="{FF2B5EF4-FFF2-40B4-BE49-F238E27FC236}">
                  <a16:creationId xmlns:a16="http://schemas.microsoft.com/office/drawing/2014/main" id="{B14AF103-15B3-4796-A71A-297D37E176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4">
              <a:extLst>
                <a:ext uri="{FF2B5EF4-FFF2-40B4-BE49-F238E27FC236}">
                  <a16:creationId xmlns:a16="http://schemas.microsoft.com/office/drawing/2014/main" id="{B0B240FB-0453-4B6F-9F9B-C2C3305AC5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5">
              <a:extLst>
                <a:ext uri="{FF2B5EF4-FFF2-40B4-BE49-F238E27FC236}">
                  <a16:creationId xmlns:a16="http://schemas.microsoft.com/office/drawing/2014/main" id="{EBBBDCEE-433E-40F3-B49D-375CB162A8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6">
              <a:extLst>
                <a:ext uri="{FF2B5EF4-FFF2-40B4-BE49-F238E27FC236}">
                  <a16:creationId xmlns:a16="http://schemas.microsoft.com/office/drawing/2014/main" id="{09B123C6-141E-4A37-B5A7-27E7764F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7">
              <a:extLst>
                <a:ext uri="{FF2B5EF4-FFF2-40B4-BE49-F238E27FC236}">
                  <a16:creationId xmlns:a16="http://schemas.microsoft.com/office/drawing/2014/main" id="{1FA1F521-36A1-49FF-84A7-229E8970F7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8">
              <a:extLst>
                <a:ext uri="{FF2B5EF4-FFF2-40B4-BE49-F238E27FC236}">
                  <a16:creationId xmlns:a16="http://schemas.microsoft.com/office/drawing/2014/main" id="{DE512F89-D901-4487-A42C-02345EC5FC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9">
              <a:extLst>
                <a:ext uri="{FF2B5EF4-FFF2-40B4-BE49-F238E27FC236}">
                  <a16:creationId xmlns:a16="http://schemas.microsoft.com/office/drawing/2014/main" id="{ED3ED0E5-3226-4B78-B3EA-C591824B8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30">
              <a:extLst>
                <a:ext uri="{FF2B5EF4-FFF2-40B4-BE49-F238E27FC236}">
                  <a16:creationId xmlns:a16="http://schemas.microsoft.com/office/drawing/2014/main" id="{9CBB1F68-B6DE-4ECF-B20F-328F9811E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1">
              <a:extLst>
                <a:ext uri="{FF2B5EF4-FFF2-40B4-BE49-F238E27FC236}">
                  <a16:creationId xmlns:a16="http://schemas.microsoft.com/office/drawing/2014/main" id="{A566C551-9523-4D97-A8CF-5C91F436C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2">
              <a:extLst>
                <a:ext uri="{FF2B5EF4-FFF2-40B4-BE49-F238E27FC236}">
                  <a16:creationId xmlns:a16="http://schemas.microsoft.com/office/drawing/2014/main" id="{9E166BA0-9268-4419-9332-2D30C21239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B700C031-AA54-4DC7-B8A2-2569B3FA6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8" name="Freeform 34">
              <a:extLst>
                <a:ext uri="{FF2B5EF4-FFF2-40B4-BE49-F238E27FC236}">
                  <a16:creationId xmlns:a16="http://schemas.microsoft.com/office/drawing/2014/main" id="{03045EC8-ECC8-473F-8786-DE266F05B1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35">
              <a:extLst>
                <a:ext uri="{FF2B5EF4-FFF2-40B4-BE49-F238E27FC236}">
                  <a16:creationId xmlns:a16="http://schemas.microsoft.com/office/drawing/2014/main" id="{9337EBA2-5088-4A44-8C0B-A6EE78989C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6">
              <a:extLst>
                <a:ext uri="{FF2B5EF4-FFF2-40B4-BE49-F238E27FC236}">
                  <a16:creationId xmlns:a16="http://schemas.microsoft.com/office/drawing/2014/main" id="{3486A705-2593-45C9-A13E-8E2FB7C354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7">
              <a:extLst>
                <a:ext uri="{FF2B5EF4-FFF2-40B4-BE49-F238E27FC236}">
                  <a16:creationId xmlns:a16="http://schemas.microsoft.com/office/drawing/2014/main" id="{F357321C-6DEE-4D02-A997-75E47EE0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8">
              <a:extLst>
                <a:ext uri="{FF2B5EF4-FFF2-40B4-BE49-F238E27FC236}">
                  <a16:creationId xmlns:a16="http://schemas.microsoft.com/office/drawing/2014/main" id="{D0B8F87F-3530-4BCD-A8E5-C1B83707B5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9">
              <a:extLst>
                <a:ext uri="{FF2B5EF4-FFF2-40B4-BE49-F238E27FC236}">
                  <a16:creationId xmlns:a16="http://schemas.microsoft.com/office/drawing/2014/main" id="{5BE86BA3-AB0E-4F70-A552-0D9EB9E98E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40">
              <a:extLst>
                <a:ext uri="{FF2B5EF4-FFF2-40B4-BE49-F238E27FC236}">
                  <a16:creationId xmlns:a16="http://schemas.microsoft.com/office/drawing/2014/main" id="{DF5FE773-B9AE-4A3F-8EDC-165CE579BD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4A03D7BE-B358-4F8B-85EA-65E0CBF2D1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A6548877-0957-435B-A419-389A278E57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B2D5EA95-9E60-468A-8DA1-40F05C9BDA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C9B409CE-11E5-40D1-8C9B-86614EAE2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9E594AF5-DB50-4227-AC2F-10EE5233C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9335DCAF-74A2-4994-B5BF-1C079A40A5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1DC8E1A2-0C6B-4BA9-85F4-3645AED5D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28F38DE0-3BEE-441A-8212-E77DA2328A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AE81208E-D239-496C-A312-506B0241B3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242FE966-DDA4-4668-B8D6-C4B0D4C78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FB0A5F60-550F-4025-9DCE-6F42A7C064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D7B61D18-4A61-44C9-A809-40639E8C1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CB26E7EB-DC12-4BA7-B5DE-09EF2C1D0A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921237B4-9D85-4611-851F-5DBD71544A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91509DE-9FAA-4E84-BCC1-CDDBEA8AC0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C7029B06-6A09-4E46-BA86-F3C66DBDD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FF4ACFBF-D1F2-47B1-B0EB-F08C6508B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A6FD1991-3A0E-4F63-BAD9-A98C298604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DE137CD-B051-574E-917D-6C83CEB39B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962519" y="618518"/>
            <a:ext cx="4053268" cy="5464783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sz="2400" i="1" dirty="0" err="1"/>
              <a:t>Mes</a:t>
            </a:r>
            <a:r>
              <a:rPr lang="en-US" sz="2400" i="1" dirty="0"/>
              <a:t> </a:t>
            </a:r>
            <a:r>
              <a:rPr lang="en-US" sz="2400" i="1" dirty="0" err="1"/>
              <a:t>principales</a:t>
            </a:r>
            <a:r>
              <a:rPr lang="en-US" sz="2400" i="1" dirty="0"/>
              <a:t> </a:t>
            </a:r>
            <a:r>
              <a:rPr lang="en-US" sz="2400" i="1" dirty="0" err="1"/>
              <a:t>difficultés</a:t>
            </a:r>
            <a:r>
              <a:rPr lang="en-US" sz="2400" i="1" dirty="0"/>
              <a:t> </a:t>
            </a:r>
            <a:r>
              <a:rPr lang="en-US" sz="2400" i="1" dirty="0" err="1"/>
              <a:t>liées</a:t>
            </a:r>
            <a:r>
              <a:rPr lang="en-US" sz="2400" i="1" dirty="0"/>
              <a:t> </a:t>
            </a:r>
            <a:r>
              <a:rPr lang="en-US" sz="2400" i="1" dirty="0" err="1"/>
              <a:t>à</a:t>
            </a:r>
            <a:r>
              <a:rPr lang="en-US" sz="2400" i="1" dirty="0"/>
              <a:t> </a:t>
            </a:r>
            <a:r>
              <a:rPr lang="en-US" sz="2400" i="1" dirty="0" err="1"/>
              <a:t>ce</a:t>
            </a:r>
            <a:r>
              <a:rPr lang="en-US" sz="2400" i="1" dirty="0"/>
              <a:t> </a:t>
            </a:r>
            <a:r>
              <a:rPr lang="en-US" sz="2400" i="1" dirty="0" err="1"/>
              <a:t>projet</a:t>
            </a:r>
            <a:r>
              <a:rPr lang="en-US" sz="2400" i="1" dirty="0"/>
              <a:t> </a:t>
            </a:r>
            <a:r>
              <a:rPr lang="en-US" sz="2400" i="1" dirty="0" err="1"/>
              <a:t>ont</a:t>
            </a:r>
            <a:r>
              <a:rPr lang="en-US" sz="2400" i="1" dirty="0"/>
              <a:t> </a:t>
            </a:r>
            <a:r>
              <a:rPr lang="en-US" sz="2400" i="1" dirty="0" err="1"/>
              <a:t>été</a:t>
            </a:r>
            <a:r>
              <a:rPr lang="en-US" sz="2400" i="1" dirty="0"/>
              <a:t> : </a:t>
            </a:r>
          </a:p>
          <a:p>
            <a:pPr algn="ctr"/>
            <a:endParaRPr lang="en-US" sz="2400" i="1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Utilisation</a:t>
            </a:r>
            <a:r>
              <a:rPr lang="en-US" sz="2400" dirty="0"/>
              <a:t> Git et GitHub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 err="1"/>
              <a:t>Conformité</a:t>
            </a:r>
            <a:r>
              <a:rPr lang="en-US" sz="2400" dirty="0"/>
              <a:t> </a:t>
            </a:r>
            <a:r>
              <a:rPr lang="en-US" sz="2400" dirty="0" err="1"/>
              <a:t>à</a:t>
            </a:r>
            <a:r>
              <a:rPr lang="en-US" sz="2400" dirty="0"/>
              <a:t> la maquette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2400" dirty="0"/>
              <a:t>Confusions entre animation / transitions </a:t>
            </a:r>
          </a:p>
        </p:txBody>
      </p:sp>
    </p:spTree>
    <p:extLst>
      <p:ext uri="{BB962C8B-B14F-4D97-AF65-F5344CB8AC3E}">
        <p14:creationId xmlns:p14="http://schemas.microsoft.com/office/powerpoint/2010/main" val="3133704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C3A10AC-AFF3-584A-B7E7-989780A1E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891596"/>
            <a:ext cx="9905998" cy="1478570"/>
          </a:xfrm>
        </p:spPr>
        <p:txBody>
          <a:bodyPr>
            <a:normAutofit fontScale="90000"/>
          </a:bodyPr>
          <a:lstStyle/>
          <a:p>
            <a:pPr algn="ctr"/>
            <a:r>
              <a:rPr lang="fr-FR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MERCI</a:t>
            </a:r>
            <a:br>
              <a:rPr lang="fr-FR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</a:br>
            <a:r>
              <a:rPr lang="fr-FR" dirty="0"/>
              <a:t>Je suis </a:t>
            </a:r>
            <a:r>
              <a:rPr lang="fr-FR" dirty="0" err="1"/>
              <a:t>prête</a:t>
            </a:r>
            <a:r>
              <a:rPr lang="fr-FR" dirty="0"/>
              <a:t> à </a:t>
            </a:r>
            <a:r>
              <a:rPr lang="fr-FR" dirty="0" err="1"/>
              <a:t>répondre</a:t>
            </a:r>
            <a:r>
              <a:rPr lang="fr-FR" dirty="0"/>
              <a:t> à vos questions </a:t>
            </a:r>
            <a:br>
              <a:rPr lang="fr-FR" sz="9600" dirty="0"/>
            </a:br>
            <a:endParaRPr lang="fr-FR" sz="96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84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7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9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1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4872A0B-8668-4500-9509-EAA581B26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56" name="Rectangle 55">
              <a:extLst>
                <a:ext uri="{FF2B5EF4-FFF2-40B4-BE49-F238E27FC236}">
                  <a16:creationId xmlns:a16="http://schemas.microsoft.com/office/drawing/2014/main" id="{8B504305-5526-408E-85F7-F0BA7E527C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" name="Picture 2">
              <a:extLst>
                <a:ext uri="{FF2B5EF4-FFF2-40B4-BE49-F238E27FC236}">
                  <a16:creationId xmlns:a16="http://schemas.microsoft.com/office/drawing/2014/main" id="{5827CE64-2533-45A6-9A39-7D5052E5CE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0030D863-F3B9-5C4C-BD16-724E0624F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3551" y="263525"/>
            <a:ext cx="4598985" cy="61179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CONTEXTE</a:t>
            </a:r>
          </a:p>
        </p:txBody>
      </p:sp>
      <p:pic>
        <p:nvPicPr>
          <p:cNvPr id="7" name="Espace réservé du contenu 6" descr="Une image contenant portable, personne, ordinateur, table&#10;&#10;Description générée automatiquement">
            <a:extLst>
              <a:ext uri="{FF2B5EF4-FFF2-40B4-BE49-F238E27FC236}">
                <a16:creationId xmlns:a16="http://schemas.microsoft.com/office/drawing/2014/main" id="{1F3BF4DC-2164-C74C-9514-2DE2B7E3EF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28899" r="4151"/>
          <a:stretch/>
        </p:blipFill>
        <p:spPr>
          <a:xfrm>
            <a:off x="-5597" y="10"/>
            <a:ext cx="6101597" cy="6857990"/>
          </a:xfrm>
          <a:prstGeom prst="rect">
            <a:avLst/>
          </a:prstGeom>
        </p:spPr>
      </p:pic>
      <p:grpSp>
        <p:nvGrpSpPr>
          <p:cNvPr id="59" name="Group 58">
            <a:extLst>
              <a:ext uri="{FF2B5EF4-FFF2-40B4-BE49-F238E27FC236}">
                <a16:creationId xmlns:a16="http://schemas.microsoft.com/office/drawing/2014/main" id="{240590EE-5428-41AA-95B2-96FCC1CE6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494DCC55-99C6-45CF-B357-E3848C809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63D64E32-FF0C-4665-B9D8-D1ECAAE5BA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7">
              <a:extLst>
                <a:ext uri="{FF2B5EF4-FFF2-40B4-BE49-F238E27FC236}">
                  <a16:creationId xmlns:a16="http://schemas.microsoft.com/office/drawing/2014/main" id="{3675001D-3840-4589-8190-505A7F52F0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9E34E87-395F-4023-A80E-D1CBAAEBD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64" name="Freeform 9">
              <a:extLst>
                <a:ext uri="{FF2B5EF4-FFF2-40B4-BE49-F238E27FC236}">
                  <a16:creationId xmlns:a16="http://schemas.microsoft.com/office/drawing/2014/main" id="{6FB1B38F-1B92-41C3-AA1D-6D6440FB0D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02FBE453-FBD2-4348-8DDA-4A023444EC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11">
              <a:extLst>
                <a:ext uri="{FF2B5EF4-FFF2-40B4-BE49-F238E27FC236}">
                  <a16:creationId xmlns:a16="http://schemas.microsoft.com/office/drawing/2014/main" id="{60D719E8-BF78-4F42-B9D1-7F5E02A369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12">
              <a:extLst>
                <a:ext uri="{FF2B5EF4-FFF2-40B4-BE49-F238E27FC236}">
                  <a16:creationId xmlns:a16="http://schemas.microsoft.com/office/drawing/2014/main" id="{5EC70737-9C19-4CF5-84DA-B22A960D53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13">
              <a:extLst>
                <a:ext uri="{FF2B5EF4-FFF2-40B4-BE49-F238E27FC236}">
                  <a16:creationId xmlns:a16="http://schemas.microsoft.com/office/drawing/2014/main" id="{88FD042E-E56E-4360-9620-F811AB9A33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Freeform 14">
              <a:extLst>
                <a:ext uri="{FF2B5EF4-FFF2-40B4-BE49-F238E27FC236}">
                  <a16:creationId xmlns:a16="http://schemas.microsoft.com/office/drawing/2014/main" id="{18F15D2B-0812-46F6-B0F4-6A6714B54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0C2F2A50-98DD-4F92-BDFE-B72E235766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16">
              <a:extLst>
                <a:ext uri="{FF2B5EF4-FFF2-40B4-BE49-F238E27FC236}">
                  <a16:creationId xmlns:a16="http://schemas.microsoft.com/office/drawing/2014/main" id="{473541D9-6DAE-4718-97D4-8952F4E7CC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17">
              <a:extLst>
                <a:ext uri="{FF2B5EF4-FFF2-40B4-BE49-F238E27FC236}">
                  <a16:creationId xmlns:a16="http://schemas.microsoft.com/office/drawing/2014/main" id="{3A56C5E9-011C-44D2-AF94-3BF5420433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18">
              <a:extLst>
                <a:ext uri="{FF2B5EF4-FFF2-40B4-BE49-F238E27FC236}">
                  <a16:creationId xmlns:a16="http://schemas.microsoft.com/office/drawing/2014/main" id="{CD279E0E-1CD5-4F41-96A5-3A09707E8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9">
              <a:extLst>
                <a:ext uri="{FF2B5EF4-FFF2-40B4-BE49-F238E27FC236}">
                  <a16:creationId xmlns:a16="http://schemas.microsoft.com/office/drawing/2014/main" id="{F5A6F094-9E54-4985-8738-D2067A4F0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20">
              <a:extLst>
                <a:ext uri="{FF2B5EF4-FFF2-40B4-BE49-F238E27FC236}">
                  <a16:creationId xmlns:a16="http://schemas.microsoft.com/office/drawing/2014/main" id="{99D51F59-FA93-490E-B9CF-97BB63747C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21">
              <a:extLst>
                <a:ext uri="{FF2B5EF4-FFF2-40B4-BE49-F238E27FC236}">
                  <a16:creationId xmlns:a16="http://schemas.microsoft.com/office/drawing/2014/main" id="{3CD83DC6-F4A0-4A4D-AAC3-83983F960D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22">
              <a:extLst>
                <a:ext uri="{FF2B5EF4-FFF2-40B4-BE49-F238E27FC236}">
                  <a16:creationId xmlns:a16="http://schemas.microsoft.com/office/drawing/2014/main" id="{6E9B4028-C74F-4631-8312-68B30E6E62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23">
              <a:extLst>
                <a:ext uri="{FF2B5EF4-FFF2-40B4-BE49-F238E27FC236}">
                  <a16:creationId xmlns:a16="http://schemas.microsoft.com/office/drawing/2014/main" id="{1E3337C9-1DDE-4E2E-8519-7D2C23C95F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24">
              <a:extLst>
                <a:ext uri="{FF2B5EF4-FFF2-40B4-BE49-F238E27FC236}">
                  <a16:creationId xmlns:a16="http://schemas.microsoft.com/office/drawing/2014/main" id="{754A526E-6EC0-458A-9C4C-008F6749CD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25">
              <a:extLst>
                <a:ext uri="{FF2B5EF4-FFF2-40B4-BE49-F238E27FC236}">
                  <a16:creationId xmlns:a16="http://schemas.microsoft.com/office/drawing/2014/main" id="{6A3DA723-7448-48CF-8BD2-FED2D4FED5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26">
              <a:extLst>
                <a:ext uri="{FF2B5EF4-FFF2-40B4-BE49-F238E27FC236}">
                  <a16:creationId xmlns:a16="http://schemas.microsoft.com/office/drawing/2014/main" id="{9B506EC1-D8A8-4532-B78B-A236567EE0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27">
              <a:extLst>
                <a:ext uri="{FF2B5EF4-FFF2-40B4-BE49-F238E27FC236}">
                  <a16:creationId xmlns:a16="http://schemas.microsoft.com/office/drawing/2014/main" id="{AA9DFB36-74F4-4977-ABC5-3257EDA331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28">
              <a:extLst>
                <a:ext uri="{FF2B5EF4-FFF2-40B4-BE49-F238E27FC236}">
                  <a16:creationId xmlns:a16="http://schemas.microsoft.com/office/drawing/2014/main" id="{966A7FBA-BB79-4AF0-90C2-5F2BC9F2D1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9">
              <a:extLst>
                <a:ext uri="{FF2B5EF4-FFF2-40B4-BE49-F238E27FC236}">
                  <a16:creationId xmlns:a16="http://schemas.microsoft.com/office/drawing/2014/main" id="{23BB8A47-FF1B-44E5-8D93-7ADF37F1D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30">
              <a:extLst>
                <a:ext uri="{FF2B5EF4-FFF2-40B4-BE49-F238E27FC236}">
                  <a16:creationId xmlns:a16="http://schemas.microsoft.com/office/drawing/2014/main" id="{E463E1B7-7BED-4425-95B7-F6F75F8733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31">
              <a:extLst>
                <a:ext uri="{FF2B5EF4-FFF2-40B4-BE49-F238E27FC236}">
                  <a16:creationId xmlns:a16="http://schemas.microsoft.com/office/drawing/2014/main" id="{749D0675-4397-4610-9807-2F7C1CC942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32">
              <a:extLst>
                <a:ext uri="{FF2B5EF4-FFF2-40B4-BE49-F238E27FC236}">
                  <a16:creationId xmlns:a16="http://schemas.microsoft.com/office/drawing/2014/main" id="{DE7617CF-8919-43C3-9557-08D67C7D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3DB68720-7E37-4930-9900-8632140D6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89" name="Freeform 34">
              <a:extLst>
                <a:ext uri="{FF2B5EF4-FFF2-40B4-BE49-F238E27FC236}">
                  <a16:creationId xmlns:a16="http://schemas.microsoft.com/office/drawing/2014/main" id="{202F13DF-5B76-468E-A95E-80780788B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35">
              <a:extLst>
                <a:ext uri="{FF2B5EF4-FFF2-40B4-BE49-F238E27FC236}">
                  <a16:creationId xmlns:a16="http://schemas.microsoft.com/office/drawing/2014/main" id="{219143C2-6062-4C2C-9563-6534108E35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36">
              <a:extLst>
                <a:ext uri="{FF2B5EF4-FFF2-40B4-BE49-F238E27FC236}">
                  <a16:creationId xmlns:a16="http://schemas.microsoft.com/office/drawing/2014/main" id="{38413A0C-26DB-479B-B747-1D8136100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37">
              <a:extLst>
                <a:ext uri="{FF2B5EF4-FFF2-40B4-BE49-F238E27FC236}">
                  <a16:creationId xmlns:a16="http://schemas.microsoft.com/office/drawing/2014/main" id="{CB526B5F-4FAA-4B4C-8AF8-B98EC74A3D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38">
              <a:extLst>
                <a:ext uri="{FF2B5EF4-FFF2-40B4-BE49-F238E27FC236}">
                  <a16:creationId xmlns:a16="http://schemas.microsoft.com/office/drawing/2014/main" id="{54FFF88E-6D69-4AE9-8378-D16419155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8008115A-CE00-4E36-BAF1-B511F21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40">
              <a:extLst>
                <a:ext uri="{FF2B5EF4-FFF2-40B4-BE49-F238E27FC236}">
                  <a16:creationId xmlns:a16="http://schemas.microsoft.com/office/drawing/2014/main" id="{2935DB29-6F85-47D8-863C-11386389DB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41">
              <a:extLst>
                <a:ext uri="{FF2B5EF4-FFF2-40B4-BE49-F238E27FC236}">
                  <a16:creationId xmlns:a16="http://schemas.microsoft.com/office/drawing/2014/main" id="{4FB8E51B-1AC1-4671-B181-473C29BECD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Freeform 42">
              <a:extLst>
                <a:ext uri="{FF2B5EF4-FFF2-40B4-BE49-F238E27FC236}">
                  <a16:creationId xmlns:a16="http://schemas.microsoft.com/office/drawing/2014/main" id="{91E6AE4F-959F-4ED7-A199-8C0307E40E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43">
              <a:extLst>
                <a:ext uri="{FF2B5EF4-FFF2-40B4-BE49-F238E27FC236}">
                  <a16:creationId xmlns:a16="http://schemas.microsoft.com/office/drawing/2014/main" id="{A0445E55-0009-44A5-AA6A-350D9D48A2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44">
              <a:extLst>
                <a:ext uri="{FF2B5EF4-FFF2-40B4-BE49-F238E27FC236}">
                  <a16:creationId xmlns:a16="http://schemas.microsoft.com/office/drawing/2014/main" id="{B5291C75-4ECA-4829-B824-5725C32905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6793376D-3E7C-4F04-8BC8-EC4820622B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1" name="Freeform 46">
              <a:extLst>
                <a:ext uri="{FF2B5EF4-FFF2-40B4-BE49-F238E27FC236}">
                  <a16:creationId xmlns:a16="http://schemas.microsoft.com/office/drawing/2014/main" id="{3596510A-5528-445D-AFEA-6E3F89BA84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47">
              <a:extLst>
                <a:ext uri="{FF2B5EF4-FFF2-40B4-BE49-F238E27FC236}">
                  <a16:creationId xmlns:a16="http://schemas.microsoft.com/office/drawing/2014/main" id="{E1B69479-D8C9-4E2E-A931-4D49C4FD76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48">
              <a:extLst>
                <a:ext uri="{FF2B5EF4-FFF2-40B4-BE49-F238E27FC236}">
                  <a16:creationId xmlns:a16="http://schemas.microsoft.com/office/drawing/2014/main" id="{0A759A2E-A8B1-44C8-B3F9-A16714C89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9">
              <a:extLst>
                <a:ext uri="{FF2B5EF4-FFF2-40B4-BE49-F238E27FC236}">
                  <a16:creationId xmlns:a16="http://schemas.microsoft.com/office/drawing/2014/main" id="{6C2B3B3C-1DC9-4352-BB73-801976C8F5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50">
              <a:extLst>
                <a:ext uri="{FF2B5EF4-FFF2-40B4-BE49-F238E27FC236}">
                  <a16:creationId xmlns:a16="http://schemas.microsoft.com/office/drawing/2014/main" id="{EE22E3A8-5789-4189-9AC7-98D6826B03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51">
              <a:extLst>
                <a:ext uri="{FF2B5EF4-FFF2-40B4-BE49-F238E27FC236}">
                  <a16:creationId xmlns:a16="http://schemas.microsoft.com/office/drawing/2014/main" id="{9AC0FC74-D003-4D0D-9CAF-F6A03739E2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52">
              <a:extLst>
                <a:ext uri="{FF2B5EF4-FFF2-40B4-BE49-F238E27FC236}">
                  <a16:creationId xmlns:a16="http://schemas.microsoft.com/office/drawing/2014/main" id="{126C2057-02E1-4348-ABEB-EAC063A17E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53">
              <a:extLst>
                <a:ext uri="{FF2B5EF4-FFF2-40B4-BE49-F238E27FC236}">
                  <a16:creationId xmlns:a16="http://schemas.microsoft.com/office/drawing/2014/main" id="{5150586D-D743-4392-844F-F2AFCCE649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54">
              <a:extLst>
                <a:ext uri="{FF2B5EF4-FFF2-40B4-BE49-F238E27FC236}">
                  <a16:creationId xmlns:a16="http://schemas.microsoft.com/office/drawing/2014/main" id="{9E5B157A-534E-4879-8013-D02864E76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55">
              <a:extLst>
                <a:ext uri="{FF2B5EF4-FFF2-40B4-BE49-F238E27FC236}">
                  <a16:creationId xmlns:a16="http://schemas.microsoft.com/office/drawing/2014/main" id="{CEE2DD73-7E8C-4F26-8E93-8C32D11B26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56">
              <a:extLst>
                <a:ext uri="{FF2B5EF4-FFF2-40B4-BE49-F238E27FC236}">
                  <a16:creationId xmlns:a16="http://schemas.microsoft.com/office/drawing/2014/main" id="{908CAC5F-DD8E-4A58-BD4C-6D8D29FA4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57">
              <a:extLst>
                <a:ext uri="{FF2B5EF4-FFF2-40B4-BE49-F238E27FC236}">
                  <a16:creationId xmlns:a16="http://schemas.microsoft.com/office/drawing/2014/main" id="{20F130CF-281E-408C-9884-5F8B22CA1D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58">
              <a:extLst>
                <a:ext uri="{FF2B5EF4-FFF2-40B4-BE49-F238E27FC236}">
                  <a16:creationId xmlns:a16="http://schemas.microsoft.com/office/drawing/2014/main" id="{3BC78068-9115-4D5D-9B2B-6F9BD9C296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C1C2557-4B99-0E42-B6FE-7446E01C67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15099" y="959644"/>
            <a:ext cx="5343526" cy="5441950"/>
          </a:xfrm>
        </p:spPr>
        <p:txBody>
          <a:bodyPr vert="horz" lIns="91440" tIns="45720" rIns="91440" bIns="45720" rtlCol="0">
            <a:normAutofit fontScale="85000" lnSpcReduction="10000"/>
          </a:bodyPr>
          <a:lstStyle/>
          <a:p>
            <a:pPr algn="ctr"/>
            <a:r>
              <a:rPr lang="fr-FR" sz="2400" u="sng" dirty="0"/>
              <a:t>Mise en situation </a:t>
            </a:r>
          </a:p>
          <a:p>
            <a:r>
              <a:rPr lang="fr-FR" sz="2400" dirty="0"/>
              <a:t>Je viens d’être recrutée en tant que développeuse junior chez </a:t>
            </a:r>
            <a:r>
              <a:rPr lang="fr-FR" sz="2400" dirty="0" err="1"/>
              <a:t>Ohmyfood</a:t>
            </a:r>
            <a:r>
              <a:rPr lang="fr-FR" sz="2400" dirty="0"/>
              <a:t>, une startup qui développe un site pour répertorier les menus de restaurants gastronomique et permettre aux clients de choisir leur repas en ligne afin qu’ils soient prêts à leur arrivée. </a:t>
            </a:r>
          </a:p>
          <a:p>
            <a:pPr algn="ctr"/>
            <a:r>
              <a:rPr lang="fr-FR" sz="2400" u="sng" dirty="0"/>
              <a:t>Mission </a:t>
            </a:r>
          </a:p>
          <a:p>
            <a:r>
              <a:rPr lang="fr-FR" sz="2400" dirty="0"/>
              <a:t>Je suis chargé de le créer la première version du site et d’y intégrer les menus des quatre premiers restaurants démarchés par la commerciale. Je dois créer le site à l’aide des maquettes faites par le designer, en HTML et CSS, également avec SASS et en faisant des </a:t>
            </a:r>
            <a:r>
              <a:rPr lang="fr-FR" sz="2400" dirty="0" err="1"/>
              <a:t>commits</a:t>
            </a:r>
            <a:r>
              <a:rPr lang="fr-FR" sz="2400" dirty="0"/>
              <a:t> réguliers sur </a:t>
            </a:r>
            <a:r>
              <a:rPr lang="fr-FR" sz="2400" dirty="0" err="1"/>
              <a:t>Git-Hub</a:t>
            </a:r>
            <a:r>
              <a:rPr lang="fr-FR" sz="2400" dirty="0"/>
              <a:t>. </a:t>
            </a:r>
          </a:p>
          <a:p>
            <a:endParaRPr lang="fr-FR" sz="2400" dirty="0"/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5251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42A62C1E-C074-4B9F-A126-5A6EB80916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AFAAC72B-1468-4A61-818C-9D6740A34B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29" name="Rectangle 5">
              <a:extLst>
                <a:ext uri="{FF2B5EF4-FFF2-40B4-BE49-F238E27FC236}">
                  <a16:creationId xmlns:a16="http://schemas.microsoft.com/office/drawing/2014/main" id="{DE7BA23F-CC7D-4F24-AA5D-87499F598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0" name="Freeform 6">
              <a:extLst>
                <a:ext uri="{FF2B5EF4-FFF2-40B4-BE49-F238E27FC236}">
                  <a16:creationId xmlns:a16="http://schemas.microsoft.com/office/drawing/2014/main" id="{01DA9AA6-9ED7-44A9-B89A-11D0F25AE2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7">
              <a:extLst>
                <a:ext uri="{FF2B5EF4-FFF2-40B4-BE49-F238E27FC236}">
                  <a16:creationId xmlns:a16="http://schemas.microsoft.com/office/drawing/2014/main" id="{A01F0F80-5D96-4187-B1CF-7B7431005C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Rectangle 8">
              <a:extLst>
                <a:ext uri="{FF2B5EF4-FFF2-40B4-BE49-F238E27FC236}">
                  <a16:creationId xmlns:a16="http://schemas.microsoft.com/office/drawing/2014/main" id="{91BC74D8-180D-4752-8DB9-505286F1A3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33" name="Freeform 9">
              <a:extLst>
                <a:ext uri="{FF2B5EF4-FFF2-40B4-BE49-F238E27FC236}">
                  <a16:creationId xmlns:a16="http://schemas.microsoft.com/office/drawing/2014/main" id="{2BE69DAC-23FF-40E7-85CE-FBD085B37C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10">
              <a:extLst>
                <a:ext uri="{FF2B5EF4-FFF2-40B4-BE49-F238E27FC236}">
                  <a16:creationId xmlns:a16="http://schemas.microsoft.com/office/drawing/2014/main" id="{382513DE-28E5-4321-8AD8-DFF9A5D882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11">
              <a:extLst>
                <a:ext uri="{FF2B5EF4-FFF2-40B4-BE49-F238E27FC236}">
                  <a16:creationId xmlns:a16="http://schemas.microsoft.com/office/drawing/2014/main" id="{AB55DF4F-428E-4489-BE27-8176420436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12">
              <a:extLst>
                <a:ext uri="{FF2B5EF4-FFF2-40B4-BE49-F238E27FC236}">
                  <a16:creationId xmlns:a16="http://schemas.microsoft.com/office/drawing/2014/main" id="{1B7FA976-0B14-4F79-8941-DE4DBC0214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13">
              <a:extLst>
                <a:ext uri="{FF2B5EF4-FFF2-40B4-BE49-F238E27FC236}">
                  <a16:creationId xmlns:a16="http://schemas.microsoft.com/office/drawing/2014/main" id="{CEFDC5BE-6BCF-4416-9519-1BD9689B73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FDB8EB04-E349-4D57-BBB2-92BFE4450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15">
              <a:extLst>
                <a:ext uri="{FF2B5EF4-FFF2-40B4-BE49-F238E27FC236}">
                  <a16:creationId xmlns:a16="http://schemas.microsoft.com/office/drawing/2014/main" id="{7D4FB99B-8938-4DEB-A48C-3BE646BA62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16">
              <a:extLst>
                <a:ext uri="{FF2B5EF4-FFF2-40B4-BE49-F238E27FC236}">
                  <a16:creationId xmlns:a16="http://schemas.microsoft.com/office/drawing/2014/main" id="{668F5E6F-41A9-43EC-993A-5521B263D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17">
              <a:extLst>
                <a:ext uri="{FF2B5EF4-FFF2-40B4-BE49-F238E27FC236}">
                  <a16:creationId xmlns:a16="http://schemas.microsoft.com/office/drawing/2014/main" id="{5A1F62AA-D053-4902-92FF-68F46F1AE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18">
              <a:extLst>
                <a:ext uri="{FF2B5EF4-FFF2-40B4-BE49-F238E27FC236}">
                  <a16:creationId xmlns:a16="http://schemas.microsoft.com/office/drawing/2014/main" id="{54B35167-8C7F-4B4F-8237-6D71249CAF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19">
              <a:extLst>
                <a:ext uri="{FF2B5EF4-FFF2-40B4-BE49-F238E27FC236}">
                  <a16:creationId xmlns:a16="http://schemas.microsoft.com/office/drawing/2014/main" id="{5E227694-C57C-4F1D-AF07-8D0EC3F68B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20">
              <a:extLst>
                <a:ext uri="{FF2B5EF4-FFF2-40B4-BE49-F238E27FC236}">
                  <a16:creationId xmlns:a16="http://schemas.microsoft.com/office/drawing/2014/main" id="{5839C01B-00BF-4880-B3D7-88C84DD1A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21">
              <a:extLst>
                <a:ext uri="{FF2B5EF4-FFF2-40B4-BE49-F238E27FC236}">
                  <a16:creationId xmlns:a16="http://schemas.microsoft.com/office/drawing/2014/main" id="{66C6C7C1-7ACD-4545-BA06-5379AA3CCF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22">
              <a:extLst>
                <a:ext uri="{FF2B5EF4-FFF2-40B4-BE49-F238E27FC236}">
                  <a16:creationId xmlns:a16="http://schemas.microsoft.com/office/drawing/2014/main" id="{28491955-6EBA-4E18-A945-B932BF040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23">
              <a:extLst>
                <a:ext uri="{FF2B5EF4-FFF2-40B4-BE49-F238E27FC236}">
                  <a16:creationId xmlns:a16="http://schemas.microsoft.com/office/drawing/2014/main" id="{75E5F549-BC29-4753-AFF3-51A22F9530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24">
              <a:extLst>
                <a:ext uri="{FF2B5EF4-FFF2-40B4-BE49-F238E27FC236}">
                  <a16:creationId xmlns:a16="http://schemas.microsoft.com/office/drawing/2014/main" id="{843F9AF2-0061-417E-A0DD-D7C445484E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25">
              <a:extLst>
                <a:ext uri="{FF2B5EF4-FFF2-40B4-BE49-F238E27FC236}">
                  <a16:creationId xmlns:a16="http://schemas.microsoft.com/office/drawing/2014/main" id="{441782E9-AB6A-4CF3-9891-3296C9F46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26">
              <a:extLst>
                <a:ext uri="{FF2B5EF4-FFF2-40B4-BE49-F238E27FC236}">
                  <a16:creationId xmlns:a16="http://schemas.microsoft.com/office/drawing/2014/main" id="{0011C945-E97D-4B05-AEF3-C4B7E14C1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27">
              <a:extLst>
                <a:ext uri="{FF2B5EF4-FFF2-40B4-BE49-F238E27FC236}">
                  <a16:creationId xmlns:a16="http://schemas.microsoft.com/office/drawing/2014/main" id="{E027A564-E1CF-4BD2-B2A3-05DFEA1D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28">
              <a:extLst>
                <a:ext uri="{FF2B5EF4-FFF2-40B4-BE49-F238E27FC236}">
                  <a16:creationId xmlns:a16="http://schemas.microsoft.com/office/drawing/2014/main" id="{3EDB7B30-4D98-4873-83A0-409BFA7252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29">
              <a:extLst>
                <a:ext uri="{FF2B5EF4-FFF2-40B4-BE49-F238E27FC236}">
                  <a16:creationId xmlns:a16="http://schemas.microsoft.com/office/drawing/2014/main" id="{5213EC14-8315-452D-8459-3D37691A38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30">
              <a:extLst>
                <a:ext uri="{FF2B5EF4-FFF2-40B4-BE49-F238E27FC236}">
                  <a16:creationId xmlns:a16="http://schemas.microsoft.com/office/drawing/2014/main" id="{9A398B2F-C37F-4EEA-A23D-51B55F600D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31">
              <a:extLst>
                <a:ext uri="{FF2B5EF4-FFF2-40B4-BE49-F238E27FC236}">
                  <a16:creationId xmlns:a16="http://schemas.microsoft.com/office/drawing/2014/main" id="{FA8C1A2E-3302-4D50-BE7D-4A4BDD25E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32">
              <a:extLst>
                <a:ext uri="{FF2B5EF4-FFF2-40B4-BE49-F238E27FC236}">
                  <a16:creationId xmlns:a16="http://schemas.microsoft.com/office/drawing/2014/main" id="{2B777039-FD88-4624-86A1-2466E07CBC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Rectangle 33">
              <a:extLst>
                <a:ext uri="{FF2B5EF4-FFF2-40B4-BE49-F238E27FC236}">
                  <a16:creationId xmlns:a16="http://schemas.microsoft.com/office/drawing/2014/main" id="{F5BBAC42-91EE-4166-AE92-D9B8E93A6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8" name="Freeform 34">
              <a:extLst>
                <a:ext uri="{FF2B5EF4-FFF2-40B4-BE49-F238E27FC236}">
                  <a16:creationId xmlns:a16="http://schemas.microsoft.com/office/drawing/2014/main" id="{C4F2A499-1D75-4098-A69A-46F1BBCDED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35">
              <a:extLst>
                <a:ext uri="{FF2B5EF4-FFF2-40B4-BE49-F238E27FC236}">
                  <a16:creationId xmlns:a16="http://schemas.microsoft.com/office/drawing/2014/main" id="{BEC3B11A-8CD5-49CE-B430-62523671C4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36">
              <a:extLst>
                <a:ext uri="{FF2B5EF4-FFF2-40B4-BE49-F238E27FC236}">
                  <a16:creationId xmlns:a16="http://schemas.microsoft.com/office/drawing/2014/main" id="{6DF23043-CE13-4BD7-A5B1-160E54D265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37">
              <a:extLst>
                <a:ext uri="{FF2B5EF4-FFF2-40B4-BE49-F238E27FC236}">
                  <a16:creationId xmlns:a16="http://schemas.microsoft.com/office/drawing/2014/main" id="{855D1673-334D-4ADA-B7A4-3A93ABA0F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38">
              <a:extLst>
                <a:ext uri="{FF2B5EF4-FFF2-40B4-BE49-F238E27FC236}">
                  <a16:creationId xmlns:a16="http://schemas.microsoft.com/office/drawing/2014/main" id="{A0540102-6F39-4192-B853-36A8304CAE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39">
              <a:extLst>
                <a:ext uri="{FF2B5EF4-FFF2-40B4-BE49-F238E27FC236}">
                  <a16:creationId xmlns:a16="http://schemas.microsoft.com/office/drawing/2014/main" id="{FE7B2F63-B5E0-457B-8BDA-296AF0D6DF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40">
              <a:extLst>
                <a:ext uri="{FF2B5EF4-FFF2-40B4-BE49-F238E27FC236}">
                  <a16:creationId xmlns:a16="http://schemas.microsoft.com/office/drawing/2014/main" id="{8AE74BF9-DD70-4138-AEA2-9E92FA54C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41">
              <a:extLst>
                <a:ext uri="{FF2B5EF4-FFF2-40B4-BE49-F238E27FC236}">
                  <a16:creationId xmlns:a16="http://schemas.microsoft.com/office/drawing/2014/main" id="{D57F9876-DDD6-4CDB-8CA3-3111229CB2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42">
              <a:extLst>
                <a:ext uri="{FF2B5EF4-FFF2-40B4-BE49-F238E27FC236}">
                  <a16:creationId xmlns:a16="http://schemas.microsoft.com/office/drawing/2014/main" id="{D47958BA-B87B-43D9-B93E-988D8F206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43">
              <a:extLst>
                <a:ext uri="{FF2B5EF4-FFF2-40B4-BE49-F238E27FC236}">
                  <a16:creationId xmlns:a16="http://schemas.microsoft.com/office/drawing/2014/main" id="{6803A143-4A93-479A-859F-BC981C5E75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8" name="Freeform 44">
              <a:extLst>
                <a:ext uri="{FF2B5EF4-FFF2-40B4-BE49-F238E27FC236}">
                  <a16:creationId xmlns:a16="http://schemas.microsoft.com/office/drawing/2014/main" id="{5CC5C31E-616F-4351-944F-550BD278E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9" name="Rectangle 45">
              <a:extLst>
                <a:ext uri="{FF2B5EF4-FFF2-40B4-BE49-F238E27FC236}">
                  <a16:creationId xmlns:a16="http://schemas.microsoft.com/office/drawing/2014/main" id="{E8BB0EFF-C194-4679-AEC8-C6FADD255A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46">
              <a:extLst>
                <a:ext uri="{FF2B5EF4-FFF2-40B4-BE49-F238E27FC236}">
                  <a16:creationId xmlns:a16="http://schemas.microsoft.com/office/drawing/2014/main" id="{5C5DCB57-D4AE-4565-AC0D-3CADFE7FD1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47">
              <a:extLst>
                <a:ext uri="{FF2B5EF4-FFF2-40B4-BE49-F238E27FC236}">
                  <a16:creationId xmlns:a16="http://schemas.microsoft.com/office/drawing/2014/main" id="{93D5FBB1-89CF-4233-BE4A-80A60AA228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Freeform 48">
              <a:extLst>
                <a:ext uri="{FF2B5EF4-FFF2-40B4-BE49-F238E27FC236}">
                  <a16:creationId xmlns:a16="http://schemas.microsoft.com/office/drawing/2014/main" id="{159AEC9A-0D77-41B5-847A-9DC41199E2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3" name="Freeform 49">
              <a:extLst>
                <a:ext uri="{FF2B5EF4-FFF2-40B4-BE49-F238E27FC236}">
                  <a16:creationId xmlns:a16="http://schemas.microsoft.com/office/drawing/2014/main" id="{ED3F4044-CEFD-495A-8475-FC1A31C7C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F757E84F-F23F-433B-AFFC-2458F79580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51">
              <a:extLst>
                <a:ext uri="{FF2B5EF4-FFF2-40B4-BE49-F238E27FC236}">
                  <a16:creationId xmlns:a16="http://schemas.microsoft.com/office/drawing/2014/main" id="{B5299AC1-77AA-4E3B-9906-E74667C2F6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52">
              <a:extLst>
                <a:ext uri="{FF2B5EF4-FFF2-40B4-BE49-F238E27FC236}">
                  <a16:creationId xmlns:a16="http://schemas.microsoft.com/office/drawing/2014/main" id="{04ACF07A-AC80-4798-80C1-12A2069461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53">
              <a:extLst>
                <a:ext uri="{FF2B5EF4-FFF2-40B4-BE49-F238E27FC236}">
                  <a16:creationId xmlns:a16="http://schemas.microsoft.com/office/drawing/2014/main" id="{26021A8B-6608-47E6-BCA3-604B36A79D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54">
              <a:extLst>
                <a:ext uri="{FF2B5EF4-FFF2-40B4-BE49-F238E27FC236}">
                  <a16:creationId xmlns:a16="http://schemas.microsoft.com/office/drawing/2014/main" id="{304A353F-3DAA-4EAF-B03C-894303825D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55">
              <a:extLst>
                <a:ext uri="{FF2B5EF4-FFF2-40B4-BE49-F238E27FC236}">
                  <a16:creationId xmlns:a16="http://schemas.microsoft.com/office/drawing/2014/main" id="{41725314-ECC6-43BA-942E-59B57436D9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56">
              <a:extLst>
                <a:ext uri="{FF2B5EF4-FFF2-40B4-BE49-F238E27FC236}">
                  <a16:creationId xmlns:a16="http://schemas.microsoft.com/office/drawing/2014/main" id="{6D630F64-A97A-4544-9770-C7A59B041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57">
              <a:extLst>
                <a:ext uri="{FF2B5EF4-FFF2-40B4-BE49-F238E27FC236}">
                  <a16:creationId xmlns:a16="http://schemas.microsoft.com/office/drawing/2014/main" id="{409BC0A2-5953-4975-BDAA-05BC3002D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58">
              <a:extLst>
                <a:ext uri="{FF2B5EF4-FFF2-40B4-BE49-F238E27FC236}">
                  <a16:creationId xmlns:a16="http://schemas.microsoft.com/office/drawing/2014/main" id="{BD1C4CCF-2F20-4FC7-B197-1C6478471A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AE72C3A-CAF0-4666-9C69-E1583E2BEB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85" name="Rectangle 84">
              <a:extLst>
                <a:ext uri="{FF2B5EF4-FFF2-40B4-BE49-F238E27FC236}">
                  <a16:creationId xmlns:a16="http://schemas.microsoft.com/office/drawing/2014/main" id="{E783793D-E45D-4199-8C05-2BBE0192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6" name="Picture 2">
              <a:extLst>
                <a:ext uri="{FF2B5EF4-FFF2-40B4-BE49-F238E27FC236}">
                  <a16:creationId xmlns:a16="http://schemas.microsoft.com/office/drawing/2014/main" id="{AF23A6BB-7543-431F-AB2D-6478728A09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Espace réservé pour une image  12" descr="Une image contenant assiette, table&#10;&#10;Description générée automatiquement">
            <a:extLst>
              <a:ext uri="{FF2B5EF4-FFF2-40B4-BE49-F238E27FC236}">
                <a16:creationId xmlns:a16="http://schemas.microsoft.com/office/drawing/2014/main" id="{3127D479-27DA-E14A-AA17-AB3AAE5CFAD6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 rotWithShape="1">
          <a:blip r:embed="rId4"/>
          <a:srcRect l="3118" r="24659"/>
          <a:stretch/>
        </p:blipFill>
        <p:spPr>
          <a:xfrm>
            <a:off x="20" y="1"/>
            <a:ext cx="4647927" cy="4295776"/>
          </a:xfrm>
          <a:prstGeom prst="rect">
            <a:avLst/>
          </a:prstGeom>
        </p:spPr>
      </p:pic>
      <p:pic>
        <p:nvPicPr>
          <p:cNvPr id="19" name="Espace réservé pour une image  18">
            <a:extLst>
              <a:ext uri="{FF2B5EF4-FFF2-40B4-BE49-F238E27FC236}">
                <a16:creationId xmlns:a16="http://schemas.microsoft.com/office/drawing/2014/main" id="{3B4A2D91-EBCF-D840-846F-5C2FC3429FC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 rotWithShape="1">
          <a:blip r:embed="rId5"/>
          <a:srcRect t="26980" r="-1" b="60716"/>
          <a:stretch/>
        </p:blipFill>
        <p:spPr>
          <a:xfrm>
            <a:off x="-1" y="4289538"/>
            <a:ext cx="4644769" cy="2568462"/>
          </a:xfrm>
          <a:prstGeom prst="rect">
            <a:avLst/>
          </a:prstGeom>
        </p:spPr>
      </p:pic>
      <p:pic>
        <p:nvPicPr>
          <p:cNvPr id="21" name="Espace réservé pour une image  20" descr="Une image contenant alimentation, intérieur, plat&#10;&#10;Description générée automatiquement">
            <a:extLst>
              <a:ext uri="{FF2B5EF4-FFF2-40B4-BE49-F238E27FC236}">
                <a16:creationId xmlns:a16="http://schemas.microsoft.com/office/drawing/2014/main" id="{F59DBF42-A965-5A44-B3AD-5FF94146B1E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 rotWithShape="1">
          <a:blip r:embed="rId6"/>
          <a:srcRect l="7697" r="17013" b="-1"/>
          <a:stretch/>
        </p:blipFill>
        <p:spPr>
          <a:xfrm>
            <a:off x="4651122" y="10"/>
            <a:ext cx="7537703" cy="6857990"/>
          </a:xfrm>
          <a:prstGeom prst="rect">
            <a:avLst/>
          </a:prstGeom>
        </p:spPr>
      </p:pic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FCBDD5D8-375F-4A35-AF47-8D46BDF7D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7947" y="0"/>
            <a:ext cx="0" cy="685800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90" name="Round Diagonal Corner Rectangle 109">
            <a:extLst>
              <a:ext uri="{FF2B5EF4-FFF2-40B4-BE49-F238E27FC236}">
                <a16:creationId xmlns:a16="http://schemas.microsoft.com/office/drawing/2014/main" id="{74AE915B-5E04-4156-BB9F-36CA115289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1995" y="2438400"/>
            <a:ext cx="4475957" cy="2033949"/>
          </a:xfrm>
          <a:prstGeom prst="round2DiagRect">
            <a:avLst>
              <a:gd name="adj1" fmla="val 9246"/>
              <a:gd name="adj2" fmla="val 0"/>
            </a:avLst>
          </a:prstGeom>
          <a:solidFill>
            <a:schemeClr val="bg1">
              <a:alpha val="80000"/>
            </a:scheme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EA798FC4-476B-4AB9-93DF-BF7E6B5CA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307874FA-441A-4761-8228-307F4D24C3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05" name="Rectangle 5">
                <a:extLst>
                  <a:ext uri="{FF2B5EF4-FFF2-40B4-BE49-F238E27FC236}">
                    <a16:creationId xmlns:a16="http://schemas.microsoft.com/office/drawing/2014/main" id="{0792D6D3-BEB6-41A5-A549-37832FA613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06" name="Freeform 6">
                <a:extLst>
                  <a:ext uri="{FF2B5EF4-FFF2-40B4-BE49-F238E27FC236}">
                    <a16:creationId xmlns:a16="http://schemas.microsoft.com/office/drawing/2014/main" id="{EF452B0B-7393-4F8C-9899-A5342216B4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7" name="Freeform 7">
                <a:extLst>
                  <a:ext uri="{FF2B5EF4-FFF2-40B4-BE49-F238E27FC236}">
                    <a16:creationId xmlns:a16="http://schemas.microsoft.com/office/drawing/2014/main" id="{FF2AD944-20F9-4AD5-B0D6-5FD47318FC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8" name="Freeform 8">
                <a:extLst>
                  <a:ext uri="{FF2B5EF4-FFF2-40B4-BE49-F238E27FC236}">
                    <a16:creationId xmlns:a16="http://schemas.microsoft.com/office/drawing/2014/main" id="{49244B25-0688-4410-885C-1D2FFDC2CF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9" name="Freeform 9">
                <a:extLst>
                  <a:ext uri="{FF2B5EF4-FFF2-40B4-BE49-F238E27FC236}">
                    <a16:creationId xmlns:a16="http://schemas.microsoft.com/office/drawing/2014/main" id="{A58F8238-393D-445B-91F3-1ED5E46A76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0" name="Freeform 10">
                <a:extLst>
                  <a:ext uri="{FF2B5EF4-FFF2-40B4-BE49-F238E27FC236}">
                    <a16:creationId xmlns:a16="http://schemas.microsoft.com/office/drawing/2014/main" id="{13E63DF1-C47D-4B1C-A817-FEA041542F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1" name="Freeform 11">
                <a:extLst>
                  <a:ext uri="{FF2B5EF4-FFF2-40B4-BE49-F238E27FC236}">
                    <a16:creationId xmlns:a16="http://schemas.microsoft.com/office/drawing/2014/main" id="{049EDD0D-3214-4A87-8F92-8EF3EC724B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2" name="Freeform 12">
                <a:extLst>
                  <a:ext uri="{FF2B5EF4-FFF2-40B4-BE49-F238E27FC236}">
                    <a16:creationId xmlns:a16="http://schemas.microsoft.com/office/drawing/2014/main" id="{F678FE97-380F-46B8-AA7C-CEF0A871FD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3" name="Freeform 13">
                <a:extLst>
                  <a:ext uri="{FF2B5EF4-FFF2-40B4-BE49-F238E27FC236}">
                    <a16:creationId xmlns:a16="http://schemas.microsoft.com/office/drawing/2014/main" id="{4B58E437-E734-4F0F-AB65-3A5FEB08B2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4" name="Freeform 14">
                <a:extLst>
                  <a:ext uri="{FF2B5EF4-FFF2-40B4-BE49-F238E27FC236}">
                    <a16:creationId xmlns:a16="http://schemas.microsoft.com/office/drawing/2014/main" id="{A72F6457-25C4-48A3-98A1-430680F269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5" name="Freeform 15">
                <a:extLst>
                  <a:ext uri="{FF2B5EF4-FFF2-40B4-BE49-F238E27FC236}">
                    <a16:creationId xmlns:a16="http://schemas.microsoft.com/office/drawing/2014/main" id="{2EBF2F70-B28A-43F7-9048-2DEA408399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6" name="Line 16">
                <a:extLst>
                  <a:ext uri="{FF2B5EF4-FFF2-40B4-BE49-F238E27FC236}">
                    <a16:creationId xmlns:a16="http://schemas.microsoft.com/office/drawing/2014/main" id="{9E920E72-8CED-43C1-A34D-D5595B6665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17" name="Freeform 17">
                <a:extLst>
                  <a:ext uri="{FF2B5EF4-FFF2-40B4-BE49-F238E27FC236}">
                    <a16:creationId xmlns:a16="http://schemas.microsoft.com/office/drawing/2014/main" id="{BA5FBD87-6954-455C-9AF1-6A5B2F142C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8" name="Freeform 18">
                <a:extLst>
                  <a:ext uri="{FF2B5EF4-FFF2-40B4-BE49-F238E27FC236}">
                    <a16:creationId xmlns:a16="http://schemas.microsoft.com/office/drawing/2014/main" id="{6A8C5724-748B-4448-9C05-17BA47387C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19" name="Freeform 19">
                <a:extLst>
                  <a:ext uri="{FF2B5EF4-FFF2-40B4-BE49-F238E27FC236}">
                    <a16:creationId xmlns:a16="http://schemas.microsoft.com/office/drawing/2014/main" id="{C839561F-1AF3-4981-B22F-E9ACA676E0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0" name="Freeform 20">
                <a:extLst>
                  <a:ext uri="{FF2B5EF4-FFF2-40B4-BE49-F238E27FC236}">
                    <a16:creationId xmlns:a16="http://schemas.microsoft.com/office/drawing/2014/main" id="{3582C64D-9385-4753-8CC7-0147BC2CA6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1" name="Rectangle 21">
                <a:extLst>
                  <a:ext uri="{FF2B5EF4-FFF2-40B4-BE49-F238E27FC236}">
                    <a16:creationId xmlns:a16="http://schemas.microsoft.com/office/drawing/2014/main" id="{5F0CC5EE-B49B-4ABB-ABF8-7AF81A038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22" name="Freeform 22">
                <a:extLst>
                  <a:ext uri="{FF2B5EF4-FFF2-40B4-BE49-F238E27FC236}">
                    <a16:creationId xmlns:a16="http://schemas.microsoft.com/office/drawing/2014/main" id="{644C80C0-19A0-455C-98D2-166786088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3" name="Freeform 23">
                <a:extLst>
                  <a:ext uri="{FF2B5EF4-FFF2-40B4-BE49-F238E27FC236}">
                    <a16:creationId xmlns:a16="http://schemas.microsoft.com/office/drawing/2014/main" id="{28484ACD-24BC-4653-B370-20FDFB015F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4" name="Freeform 24">
                <a:extLst>
                  <a:ext uri="{FF2B5EF4-FFF2-40B4-BE49-F238E27FC236}">
                    <a16:creationId xmlns:a16="http://schemas.microsoft.com/office/drawing/2014/main" id="{9B616E7A-3429-4B3F-AA3A-5154A09D37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5" name="Freeform 25">
                <a:extLst>
                  <a:ext uri="{FF2B5EF4-FFF2-40B4-BE49-F238E27FC236}">
                    <a16:creationId xmlns:a16="http://schemas.microsoft.com/office/drawing/2014/main" id="{82E80232-2596-40D9-BBCB-EA7B1D70A8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6" name="Freeform 26">
                <a:extLst>
                  <a:ext uri="{FF2B5EF4-FFF2-40B4-BE49-F238E27FC236}">
                    <a16:creationId xmlns:a16="http://schemas.microsoft.com/office/drawing/2014/main" id="{23231684-3104-4D1B-B20E-1EFBC4120E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7" name="Freeform 27">
                <a:extLst>
                  <a:ext uri="{FF2B5EF4-FFF2-40B4-BE49-F238E27FC236}">
                    <a16:creationId xmlns:a16="http://schemas.microsoft.com/office/drawing/2014/main" id="{74FE5672-2A88-4AB0-97C2-39540FC7CF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8" name="Freeform 28">
                <a:extLst>
                  <a:ext uri="{FF2B5EF4-FFF2-40B4-BE49-F238E27FC236}">
                    <a16:creationId xmlns:a16="http://schemas.microsoft.com/office/drawing/2014/main" id="{1D0475A8-8A5E-4ED7-97C1-308F8FCAB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9" name="Freeform 29">
                <a:extLst>
                  <a:ext uri="{FF2B5EF4-FFF2-40B4-BE49-F238E27FC236}">
                    <a16:creationId xmlns:a16="http://schemas.microsoft.com/office/drawing/2014/main" id="{D67121F5-0E4E-4C73-AD2F-7EABD18BDB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0" name="Freeform 30">
                <a:extLst>
                  <a:ext uri="{FF2B5EF4-FFF2-40B4-BE49-F238E27FC236}">
                    <a16:creationId xmlns:a16="http://schemas.microsoft.com/office/drawing/2014/main" id="{B73F1401-6814-4861-91C5-CF2B882B0B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1" name="Freeform 31">
                <a:extLst>
                  <a:ext uri="{FF2B5EF4-FFF2-40B4-BE49-F238E27FC236}">
                    <a16:creationId xmlns:a16="http://schemas.microsoft.com/office/drawing/2014/main" id="{3AD0FFA2-459C-4F4C-BB2F-CA3501BA8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4785CFA6-2D9A-41CD-AE75-1707831B53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95" name="Freeform 32">
                <a:extLst>
                  <a:ext uri="{FF2B5EF4-FFF2-40B4-BE49-F238E27FC236}">
                    <a16:creationId xmlns:a16="http://schemas.microsoft.com/office/drawing/2014/main" id="{351BF318-1FFA-4B63-98CB-C24433DD5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6" name="Freeform 33">
                <a:extLst>
                  <a:ext uri="{FF2B5EF4-FFF2-40B4-BE49-F238E27FC236}">
                    <a16:creationId xmlns:a16="http://schemas.microsoft.com/office/drawing/2014/main" id="{A705708C-F764-498D-A229-5FB95B9C47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7" name="Freeform 34">
                <a:extLst>
                  <a:ext uri="{FF2B5EF4-FFF2-40B4-BE49-F238E27FC236}">
                    <a16:creationId xmlns:a16="http://schemas.microsoft.com/office/drawing/2014/main" id="{B5A75E8F-AA13-4885-8AEF-B9BCDCEBF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73AB44DD-DB3F-4E82-8214-A9EC52E0E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4601856A-C590-493F-B8FF-5B3944CF2B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0" name="Freeform 37">
                <a:extLst>
                  <a:ext uri="{FF2B5EF4-FFF2-40B4-BE49-F238E27FC236}">
                    <a16:creationId xmlns:a16="http://schemas.microsoft.com/office/drawing/2014/main" id="{82CC6BC4-1ECF-4277-BD0E-A4EB8E95F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1" name="Freeform 38">
                <a:extLst>
                  <a:ext uri="{FF2B5EF4-FFF2-40B4-BE49-F238E27FC236}">
                    <a16:creationId xmlns:a16="http://schemas.microsoft.com/office/drawing/2014/main" id="{8E00E43A-29A1-4F34-89EC-D5E49E6D96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2" name="Freeform 39">
                <a:extLst>
                  <a:ext uri="{FF2B5EF4-FFF2-40B4-BE49-F238E27FC236}">
                    <a16:creationId xmlns:a16="http://schemas.microsoft.com/office/drawing/2014/main" id="{324DAF95-0E97-4144-BDFC-3FE59BF84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3" name="Freeform 40">
                <a:extLst>
                  <a:ext uri="{FF2B5EF4-FFF2-40B4-BE49-F238E27FC236}">
                    <a16:creationId xmlns:a16="http://schemas.microsoft.com/office/drawing/2014/main" id="{B9AD4CC8-ABDE-4595-AAC9-3B55D968C4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04" name="Rectangle 41">
                <a:extLst>
                  <a:ext uri="{FF2B5EF4-FFF2-40B4-BE49-F238E27FC236}">
                    <a16:creationId xmlns:a16="http://schemas.microsoft.com/office/drawing/2014/main" id="{0F70F7E0-1442-4EF4-8857-8DE0DE239A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E126F84-DAEB-C842-97F2-FE50CBDFA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5420" y="2440781"/>
            <a:ext cx="4610516" cy="2795325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2300" cap="none" dirty="0">
                <a:latin typeface="+mn-lt"/>
              </a:rPr>
              <a:t>Afin de </a:t>
            </a:r>
            <a:r>
              <a:rPr lang="en-US" sz="2300" cap="none" dirty="0" err="1">
                <a:latin typeface="+mn-lt"/>
              </a:rPr>
              <a:t>réussir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cette</a:t>
            </a:r>
            <a:r>
              <a:rPr lang="en-US" sz="2300" cap="none" dirty="0">
                <a:latin typeface="+mn-lt"/>
              </a:rPr>
              <a:t> mission, </a:t>
            </a:r>
            <a:r>
              <a:rPr lang="en-US" sz="2300" cap="none" dirty="0" err="1">
                <a:latin typeface="+mn-lt"/>
              </a:rPr>
              <a:t>j’ai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eu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à</a:t>
            </a:r>
            <a:r>
              <a:rPr lang="en-US" sz="2300" cap="none" dirty="0">
                <a:latin typeface="+mn-lt"/>
              </a:rPr>
              <a:t> ma disposition : les maquettes mobile, des </a:t>
            </a:r>
            <a:r>
              <a:rPr lang="en-US" sz="2300" cap="none" dirty="0" err="1">
                <a:latin typeface="+mn-lt"/>
              </a:rPr>
              <a:t>visuels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vidéos</a:t>
            </a:r>
            <a:r>
              <a:rPr lang="en-US" sz="2300" cap="none" dirty="0">
                <a:latin typeface="+mn-lt"/>
              </a:rPr>
              <a:t> des animations, photos et menus du </a:t>
            </a:r>
            <a:r>
              <a:rPr lang="en-US" sz="2300" cap="none" dirty="0" err="1">
                <a:latin typeface="+mn-lt"/>
              </a:rPr>
              <a:t>projet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ainsi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qu’un</a:t>
            </a:r>
            <a:r>
              <a:rPr lang="en-US" sz="2300" cap="none" dirty="0">
                <a:latin typeface="+mn-lt"/>
              </a:rPr>
              <a:t> brief </a:t>
            </a:r>
            <a:r>
              <a:rPr lang="en-US" sz="2300" cap="none" dirty="0" err="1">
                <a:latin typeface="+mn-lt"/>
              </a:rPr>
              <a:t>incluant</a:t>
            </a:r>
            <a:r>
              <a:rPr lang="en-US" sz="2300" cap="none" dirty="0">
                <a:latin typeface="+mn-lt"/>
              </a:rPr>
              <a:t> des </a:t>
            </a:r>
            <a:r>
              <a:rPr lang="en-US" sz="2300" cap="none" dirty="0" err="1">
                <a:latin typeface="+mn-lt"/>
              </a:rPr>
              <a:t>informations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complémentaires</a:t>
            </a:r>
            <a:r>
              <a:rPr lang="en-US" sz="2300" cap="none" dirty="0">
                <a:latin typeface="+mn-lt"/>
              </a:rPr>
              <a:t> </a:t>
            </a:r>
            <a:r>
              <a:rPr lang="en-US" sz="2300" cap="none" dirty="0" err="1">
                <a:latin typeface="+mn-lt"/>
              </a:rPr>
              <a:t>à</a:t>
            </a:r>
            <a:r>
              <a:rPr lang="en-US" sz="2300" cap="none" dirty="0">
                <a:latin typeface="+mn-lt"/>
              </a:rPr>
              <a:t>̀ </a:t>
            </a:r>
            <a:r>
              <a:rPr lang="en-US" sz="2300" cap="none" dirty="0" err="1">
                <a:latin typeface="+mn-lt"/>
              </a:rPr>
              <a:t>sa</a:t>
            </a:r>
            <a:r>
              <a:rPr lang="en-US" sz="2300" cap="none" dirty="0">
                <a:latin typeface="+mn-lt"/>
              </a:rPr>
              <a:t> </a:t>
            </a:r>
            <a:br>
              <a:rPr lang="en-US" sz="2300" cap="none" dirty="0">
                <a:latin typeface="+mn-lt"/>
              </a:rPr>
            </a:br>
            <a:r>
              <a:rPr lang="en-US" sz="2300" cap="none" dirty="0" err="1">
                <a:latin typeface="+mn-lt"/>
              </a:rPr>
              <a:t>réalisation</a:t>
            </a:r>
            <a:r>
              <a:rPr lang="en-US" sz="2300" cap="none" dirty="0">
                <a:latin typeface="+mn-lt"/>
              </a:rPr>
              <a:t>.</a:t>
            </a:r>
            <a:br>
              <a:rPr lang="en-US" sz="2200" cap="none" dirty="0">
                <a:latin typeface="+mn-lt"/>
              </a:rPr>
            </a:br>
            <a:br>
              <a:rPr lang="en-US" sz="2200" cap="none" dirty="0">
                <a:latin typeface="+mn-lt"/>
              </a:rPr>
            </a:br>
            <a:br>
              <a:rPr lang="en-US" sz="2200" cap="none" dirty="0">
                <a:latin typeface="+mn-lt"/>
              </a:rPr>
            </a:br>
            <a:endParaRPr lang="en-US" sz="2200" dirty="0">
              <a:latin typeface="+mn-lt"/>
            </a:endParaRPr>
          </a:p>
        </p:txBody>
      </p: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B2737591-5F98-4A41-95D4-DEF828893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2325371" y="1966965"/>
            <a:ext cx="0" cy="4645152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966CC1CB-7E74-D34B-B0A6-DC59EF243FE0}"/>
              </a:ext>
            </a:extLst>
          </p:cNvPr>
          <p:cNvSpPr txBox="1"/>
          <p:nvPr/>
        </p:nvSpPr>
        <p:spPr>
          <a:xfrm>
            <a:off x="6679753" y="1314876"/>
            <a:ext cx="34804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RESSOURCES</a:t>
            </a:r>
            <a:endParaRPr lang="fr-FR" sz="4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82439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9" name="Picture 2">
            <a:extLst>
              <a:ext uri="{FF2B5EF4-FFF2-40B4-BE49-F238E27FC236}">
                <a16:creationId xmlns:a16="http://schemas.microsoft.com/office/drawing/2014/main" id="{59FACE42-44B0-4185-8ED4-9043A78C86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0" name="Group 167">
            <a:extLst>
              <a:ext uri="{FF2B5EF4-FFF2-40B4-BE49-F238E27FC236}">
                <a16:creationId xmlns:a16="http://schemas.microsoft.com/office/drawing/2014/main" id="{A838DBA2-246D-4087-AE0A-6EA2B4B65A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169" name="Group 168">
              <a:extLst>
                <a:ext uri="{FF2B5EF4-FFF2-40B4-BE49-F238E27FC236}">
                  <a16:creationId xmlns:a16="http://schemas.microsoft.com/office/drawing/2014/main" id="{B4406F95-9579-494D-BE1E-A012A7F4CB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81" name="Rectangle 5">
                <a:extLst>
                  <a:ext uri="{FF2B5EF4-FFF2-40B4-BE49-F238E27FC236}">
                    <a16:creationId xmlns:a16="http://schemas.microsoft.com/office/drawing/2014/main" id="{4C8D671A-5C73-44CA-B6D0-7F3BC195BA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82" name="Freeform 6">
                <a:extLst>
                  <a:ext uri="{FF2B5EF4-FFF2-40B4-BE49-F238E27FC236}">
                    <a16:creationId xmlns:a16="http://schemas.microsoft.com/office/drawing/2014/main" id="{F0DB3AC8-B5AD-4004-B0B9-74B58BECA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3" name="Freeform 7">
                <a:extLst>
                  <a:ext uri="{FF2B5EF4-FFF2-40B4-BE49-F238E27FC236}">
                    <a16:creationId xmlns:a16="http://schemas.microsoft.com/office/drawing/2014/main" id="{F3B2C8F3-E236-45B2-B2E1-8460F8FD6D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4" name="Freeform 8">
                <a:extLst>
                  <a:ext uri="{FF2B5EF4-FFF2-40B4-BE49-F238E27FC236}">
                    <a16:creationId xmlns:a16="http://schemas.microsoft.com/office/drawing/2014/main" id="{761EE3AC-0BC2-4A29-AD58-5CB0EEFF96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5" name="Freeform 9">
                <a:extLst>
                  <a:ext uri="{FF2B5EF4-FFF2-40B4-BE49-F238E27FC236}">
                    <a16:creationId xmlns:a16="http://schemas.microsoft.com/office/drawing/2014/main" id="{38DC43BE-83DD-43F3-A21F-9B58B1074F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6" name="Freeform 10">
                <a:extLst>
                  <a:ext uri="{FF2B5EF4-FFF2-40B4-BE49-F238E27FC236}">
                    <a16:creationId xmlns:a16="http://schemas.microsoft.com/office/drawing/2014/main" id="{112583CE-53E8-48F6-9F71-25A32BFD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7" name="Freeform 11">
                <a:extLst>
                  <a:ext uri="{FF2B5EF4-FFF2-40B4-BE49-F238E27FC236}">
                    <a16:creationId xmlns:a16="http://schemas.microsoft.com/office/drawing/2014/main" id="{229A7966-2C4F-4334-8FB7-08521F984D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8" name="Freeform 12">
                <a:extLst>
                  <a:ext uri="{FF2B5EF4-FFF2-40B4-BE49-F238E27FC236}">
                    <a16:creationId xmlns:a16="http://schemas.microsoft.com/office/drawing/2014/main" id="{656FCF6A-DF5B-42AA-83C4-22CD7B9947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9" name="Freeform 13">
                <a:extLst>
                  <a:ext uri="{FF2B5EF4-FFF2-40B4-BE49-F238E27FC236}">
                    <a16:creationId xmlns:a16="http://schemas.microsoft.com/office/drawing/2014/main" id="{E908B3EE-F31D-4E8D-BF3C-71F5B35F0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0" name="Freeform 14">
                <a:extLst>
                  <a:ext uri="{FF2B5EF4-FFF2-40B4-BE49-F238E27FC236}">
                    <a16:creationId xmlns:a16="http://schemas.microsoft.com/office/drawing/2014/main" id="{DA9F96D7-B42C-4F80-8F26-72388FE0C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1" name="Freeform 15">
                <a:extLst>
                  <a:ext uri="{FF2B5EF4-FFF2-40B4-BE49-F238E27FC236}">
                    <a16:creationId xmlns:a16="http://schemas.microsoft.com/office/drawing/2014/main" id="{5C9D5861-5A45-408A-A25E-61ED661AD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2" name="Line 16">
                <a:extLst>
                  <a:ext uri="{FF2B5EF4-FFF2-40B4-BE49-F238E27FC236}">
                    <a16:creationId xmlns:a16="http://schemas.microsoft.com/office/drawing/2014/main" id="{DEEF5DD7-13B2-4CBB-A1AE-193A618B0F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93" name="Freeform 17">
                <a:extLst>
                  <a:ext uri="{FF2B5EF4-FFF2-40B4-BE49-F238E27FC236}">
                    <a16:creationId xmlns:a16="http://schemas.microsoft.com/office/drawing/2014/main" id="{3D896DDA-5AD2-4360-9E65-A79213105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4" name="Freeform 18">
                <a:extLst>
                  <a:ext uri="{FF2B5EF4-FFF2-40B4-BE49-F238E27FC236}">
                    <a16:creationId xmlns:a16="http://schemas.microsoft.com/office/drawing/2014/main" id="{C088F3B1-D893-4078-8EAE-6A3776F675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5" name="Freeform 19">
                <a:extLst>
                  <a:ext uri="{FF2B5EF4-FFF2-40B4-BE49-F238E27FC236}">
                    <a16:creationId xmlns:a16="http://schemas.microsoft.com/office/drawing/2014/main" id="{23CCB367-42E1-4DEF-BABD-7457EB9F28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6" name="Freeform 20">
                <a:extLst>
                  <a:ext uri="{FF2B5EF4-FFF2-40B4-BE49-F238E27FC236}">
                    <a16:creationId xmlns:a16="http://schemas.microsoft.com/office/drawing/2014/main" id="{BAFD46CE-CD21-4C8E-8ACE-B1A0B74A9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7" name="Rectangle 21">
                <a:extLst>
                  <a:ext uri="{FF2B5EF4-FFF2-40B4-BE49-F238E27FC236}">
                    <a16:creationId xmlns:a16="http://schemas.microsoft.com/office/drawing/2014/main" id="{23980A26-1FFF-4434-A77C-C5A1C96A54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198" name="Freeform 22">
                <a:extLst>
                  <a:ext uri="{FF2B5EF4-FFF2-40B4-BE49-F238E27FC236}">
                    <a16:creationId xmlns:a16="http://schemas.microsoft.com/office/drawing/2014/main" id="{AE64C1E5-E917-4222-8080-3EF831FB46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9" name="Freeform 23">
                <a:extLst>
                  <a:ext uri="{FF2B5EF4-FFF2-40B4-BE49-F238E27FC236}">
                    <a16:creationId xmlns:a16="http://schemas.microsoft.com/office/drawing/2014/main" id="{D4D42DE6-99E5-4D28-834E-6601A7DD93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0" name="Freeform 24">
                <a:extLst>
                  <a:ext uri="{FF2B5EF4-FFF2-40B4-BE49-F238E27FC236}">
                    <a16:creationId xmlns:a16="http://schemas.microsoft.com/office/drawing/2014/main" id="{194304B3-4C44-49E0-A677-19E2DA8CC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1" name="Freeform 25">
                <a:extLst>
                  <a:ext uri="{FF2B5EF4-FFF2-40B4-BE49-F238E27FC236}">
                    <a16:creationId xmlns:a16="http://schemas.microsoft.com/office/drawing/2014/main" id="{C726387F-F77D-4FB6-A177-1DC6115E84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2" name="Freeform 26">
                <a:extLst>
                  <a:ext uri="{FF2B5EF4-FFF2-40B4-BE49-F238E27FC236}">
                    <a16:creationId xmlns:a16="http://schemas.microsoft.com/office/drawing/2014/main" id="{2F09766D-0653-4646-BA37-8FC23294B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3" name="Freeform 27">
                <a:extLst>
                  <a:ext uri="{FF2B5EF4-FFF2-40B4-BE49-F238E27FC236}">
                    <a16:creationId xmlns:a16="http://schemas.microsoft.com/office/drawing/2014/main" id="{F50D9867-C9E0-462B-894F-B2F97E26AC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4" name="Freeform 28">
                <a:extLst>
                  <a:ext uri="{FF2B5EF4-FFF2-40B4-BE49-F238E27FC236}">
                    <a16:creationId xmlns:a16="http://schemas.microsoft.com/office/drawing/2014/main" id="{44179987-9B3B-4BC1-9BDA-EC9F30A37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5" name="Freeform 29">
                <a:extLst>
                  <a:ext uri="{FF2B5EF4-FFF2-40B4-BE49-F238E27FC236}">
                    <a16:creationId xmlns:a16="http://schemas.microsoft.com/office/drawing/2014/main" id="{EF0E5480-8C2D-4FFE-9357-938DF0642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6" name="Freeform 30">
                <a:extLst>
                  <a:ext uri="{FF2B5EF4-FFF2-40B4-BE49-F238E27FC236}">
                    <a16:creationId xmlns:a16="http://schemas.microsoft.com/office/drawing/2014/main" id="{FDAC2F76-95E6-4EE4-8A26-47CDAE5C6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7" name="Freeform 31">
                <a:extLst>
                  <a:ext uri="{FF2B5EF4-FFF2-40B4-BE49-F238E27FC236}">
                    <a16:creationId xmlns:a16="http://schemas.microsoft.com/office/drawing/2014/main" id="{249EB4AA-5D5B-4A3A-9F2D-6E4EDF2046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70" name="Group 169">
              <a:extLst>
                <a:ext uri="{FF2B5EF4-FFF2-40B4-BE49-F238E27FC236}">
                  <a16:creationId xmlns:a16="http://schemas.microsoft.com/office/drawing/2014/main" id="{375D3DC5-0B19-4EA9-A350-6218AC28CD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71" name="Freeform 32">
                <a:extLst>
                  <a:ext uri="{FF2B5EF4-FFF2-40B4-BE49-F238E27FC236}">
                    <a16:creationId xmlns:a16="http://schemas.microsoft.com/office/drawing/2014/main" id="{86B5A458-9418-4EDA-9B6F-E4754ABA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2" name="Freeform 33">
                <a:extLst>
                  <a:ext uri="{FF2B5EF4-FFF2-40B4-BE49-F238E27FC236}">
                    <a16:creationId xmlns:a16="http://schemas.microsoft.com/office/drawing/2014/main" id="{6307D20D-BE6F-4BFD-8A35-230A01AD72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3" name="Freeform 34">
                <a:extLst>
                  <a:ext uri="{FF2B5EF4-FFF2-40B4-BE49-F238E27FC236}">
                    <a16:creationId xmlns:a16="http://schemas.microsoft.com/office/drawing/2014/main" id="{37A04039-8217-4B7F-8F43-4039DF087D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4" name="Freeform 35">
                <a:extLst>
                  <a:ext uri="{FF2B5EF4-FFF2-40B4-BE49-F238E27FC236}">
                    <a16:creationId xmlns:a16="http://schemas.microsoft.com/office/drawing/2014/main" id="{CA6CE641-5DEB-4A06-B9C3-B726A334C2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5" name="Freeform 36">
                <a:extLst>
                  <a:ext uri="{FF2B5EF4-FFF2-40B4-BE49-F238E27FC236}">
                    <a16:creationId xmlns:a16="http://schemas.microsoft.com/office/drawing/2014/main" id="{D08C7C1C-DF39-4479-94BD-47E71DE422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6" name="Freeform 37">
                <a:extLst>
                  <a:ext uri="{FF2B5EF4-FFF2-40B4-BE49-F238E27FC236}">
                    <a16:creationId xmlns:a16="http://schemas.microsoft.com/office/drawing/2014/main" id="{27C5EAA7-E449-48C0-9B14-E677E6ECF8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7" name="Freeform 38">
                <a:extLst>
                  <a:ext uri="{FF2B5EF4-FFF2-40B4-BE49-F238E27FC236}">
                    <a16:creationId xmlns:a16="http://schemas.microsoft.com/office/drawing/2014/main" id="{AA6A8A39-39D4-41FE-9974-CB46106A7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8" name="Freeform 39">
                <a:extLst>
                  <a:ext uri="{FF2B5EF4-FFF2-40B4-BE49-F238E27FC236}">
                    <a16:creationId xmlns:a16="http://schemas.microsoft.com/office/drawing/2014/main" id="{433C6D82-AE91-4A0C-97C6-34399C908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9" name="Freeform 40">
                <a:extLst>
                  <a:ext uri="{FF2B5EF4-FFF2-40B4-BE49-F238E27FC236}">
                    <a16:creationId xmlns:a16="http://schemas.microsoft.com/office/drawing/2014/main" id="{D4C06E36-D233-423A-BC95-5B4D5BE35C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0" name="Rectangle 41">
                <a:extLst>
                  <a:ext uri="{FF2B5EF4-FFF2-40B4-BE49-F238E27FC236}">
                    <a16:creationId xmlns:a16="http://schemas.microsoft.com/office/drawing/2014/main" id="{E1B0EEC1-CF7A-4761-B477-941DB41A8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p14="http://schemas.microsoft.com/office/powerpoint/2010/main" xmlns:a14="http://schemas.microsoft.com/office/drawing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grpSp>
        <p:nvGrpSpPr>
          <p:cNvPr id="1041" name="Group 208">
            <a:extLst>
              <a:ext uri="{FF2B5EF4-FFF2-40B4-BE49-F238E27FC236}">
                <a16:creationId xmlns:a16="http://schemas.microsoft.com/office/drawing/2014/main" id="{A0B38558-5389-4817-936F-FD62560CAC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042" name="Rectangle 209">
              <a:extLst>
                <a:ext uri="{FF2B5EF4-FFF2-40B4-BE49-F238E27FC236}">
                  <a16:creationId xmlns:a16="http://schemas.microsoft.com/office/drawing/2014/main" id="{CCB252B9-42EF-4414-AA22-2A95C18197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11" name="Picture 2">
              <a:extLst>
                <a:ext uri="{FF2B5EF4-FFF2-40B4-BE49-F238E27FC236}">
                  <a16:creationId xmlns:a16="http://schemas.microsoft.com/office/drawing/2014/main" id="{F9C2C800-C3E3-4317-A3CC-1558D71F14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6" name="Espace réservé du contenu 5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E1D59B8-0571-1A4C-9281-B76E32A763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t="19419" b="24314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043" name="Group 212">
            <a:extLst>
              <a:ext uri="{FF2B5EF4-FFF2-40B4-BE49-F238E27FC236}">
                <a16:creationId xmlns:a16="http://schemas.microsoft.com/office/drawing/2014/main" id="{15502586-682B-4EDF-9515-674BB4E1C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11455400" cy="6848476"/>
            <a:chOff x="372533" y="0"/>
            <a:chExt cx="11455400" cy="6848476"/>
          </a:xfrm>
        </p:grpSpPr>
        <p:sp>
          <p:nvSpPr>
            <p:cNvPr id="214" name="Round Diagonal Corner Rectangle 7">
              <a:extLst>
                <a:ext uri="{FF2B5EF4-FFF2-40B4-BE49-F238E27FC236}">
                  <a16:creationId xmlns:a16="http://schemas.microsoft.com/office/drawing/2014/main" id="{C4491F87-B86B-413A-ACCD-56525E5330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2867" y="766234"/>
              <a:ext cx="10346266" cy="5325532"/>
            </a:xfrm>
            <a:prstGeom prst="round2DiagRect">
              <a:avLst>
                <a:gd name="adj1" fmla="val 4147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5" name="Group 214">
              <a:extLst>
                <a:ext uri="{FF2B5EF4-FFF2-40B4-BE49-F238E27FC236}">
                  <a16:creationId xmlns:a16="http://schemas.microsoft.com/office/drawing/2014/main" id="{04A25545-7FDA-465A-8546-9D927F8286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085512" y="0"/>
              <a:ext cx="650875" cy="1730375"/>
              <a:chOff x="11347978" y="0"/>
              <a:chExt cx="650875" cy="1730375"/>
            </a:xfrm>
          </p:grpSpPr>
          <p:sp>
            <p:nvSpPr>
              <p:cNvPr id="235" name="Freeform 32">
                <a:extLst>
                  <a:ext uri="{FF2B5EF4-FFF2-40B4-BE49-F238E27FC236}">
                    <a16:creationId xmlns:a16="http://schemas.microsoft.com/office/drawing/2014/main" id="{0AC67F09-E0D9-410A-A4DE-72D31697EB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67041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6" name="Freeform 33">
                <a:extLst>
                  <a:ext uri="{FF2B5EF4-FFF2-40B4-BE49-F238E27FC236}">
                    <a16:creationId xmlns:a16="http://schemas.microsoft.com/office/drawing/2014/main" id="{B78F2FDE-85C9-4650-919F-C35464007D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47978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7" name="Freeform 34">
                <a:extLst>
                  <a:ext uri="{FF2B5EF4-FFF2-40B4-BE49-F238E27FC236}">
                    <a16:creationId xmlns:a16="http://schemas.microsoft.com/office/drawing/2014/main" id="{57DD2F8B-5242-455C-B03F-E2F6B6732E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4678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8" name="Freeform 37">
                <a:extLst>
                  <a:ext uri="{FF2B5EF4-FFF2-40B4-BE49-F238E27FC236}">
                    <a16:creationId xmlns:a16="http://schemas.microsoft.com/office/drawing/2014/main" id="{B8CE3E90-8A76-4CD5-B28C-D71FF3718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94053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4C374541-D033-4B72-A232-5461EEAD4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11229445" y="4867275"/>
              <a:ext cx="598488" cy="1981201"/>
              <a:chOff x="11424178" y="4867275"/>
              <a:chExt cx="598488" cy="1981201"/>
            </a:xfrm>
          </p:grpSpPr>
          <p:sp>
            <p:nvSpPr>
              <p:cNvPr id="229" name="Freeform 35">
                <a:extLst>
                  <a:ext uri="{FF2B5EF4-FFF2-40B4-BE49-F238E27FC236}">
                    <a16:creationId xmlns:a16="http://schemas.microsoft.com/office/drawing/2014/main" id="{94766BAB-FE6E-4247-886B-736F831FEB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14666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0" name="Freeform 36">
                <a:extLst>
                  <a:ext uri="{FF2B5EF4-FFF2-40B4-BE49-F238E27FC236}">
                    <a16:creationId xmlns:a16="http://schemas.microsoft.com/office/drawing/2014/main" id="{3C954FB2-C7A0-468C-8AD2-C278DCA642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55966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1" name="Freeform 38">
                <a:extLst>
                  <a:ext uri="{FF2B5EF4-FFF2-40B4-BE49-F238E27FC236}">
                    <a16:creationId xmlns:a16="http://schemas.microsoft.com/office/drawing/2014/main" id="{F52FBFD5-A528-4DB8-A802-814A7E421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19441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2" name="Freeform 39">
                <a:extLst>
                  <a:ext uri="{FF2B5EF4-FFF2-40B4-BE49-F238E27FC236}">
                    <a16:creationId xmlns:a16="http://schemas.microsoft.com/office/drawing/2014/main" id="{E57CCB6D-72AF-4D41-8C6C-9750D43DC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24178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3" name="Freeform 40">
                <a:extLst>
                  <a:ext uri="{FF2B5EF4-FFF2-40B4-BE49-F238E27FC236}">
                    <a16:creationId xmlns:a16="http://schemas.microsoft.com/office/drawing/2014/main" id="{19D203AA-CF94-405B-800C-0C7985521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32166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34" name="Rectangle 41">
                <a:extLst>
                  <a:ext uri="{FF2B5EF4-FFF2-40B4-BE49-F238E27FC236}">
                    <a16:creationId xmlns:a16="http://schemas.microsoft.com/office/drawing/2014/main" id="{7D053665-E810-419F-9D63-2A54CB4773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22653" y="6596063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DEAF6153-6BF6-448C-81C1-2817B0F780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440267" y="5118101"/>
              <a:ext cx="650875" cy="1730375"/>
              <a:chOff x="118533" y="5118101"/>
              <a:chExt cx="650875" cy="1730375"/>
            </a:xfrm>
          </p:grpSpPr>
          <p:sp>
            <p:nvSpPr>
              <p:cNvPr id="225" name="Freeform 32">
                <a:extLst>
                  <a:ext uri="{FF2B5EF4-FFF2-40B4-BE49-F238E27FC236}">
                    <a16:creationId xmlns:a16="http://schemas.microsoft.com/office/drawing/2014/main" id="{A7E0D3C0-552C-4741-AFBE-E665CEA068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37596" y="6335713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6" name="Freeform 33">
                <a:extLst>
                  <a:ext uri="{FF2B5EF4-FFF2-40B4-BE49-F238E27FC236}">
                    <a16:creationId xmlns:a16="http://schemas.microsoft.com/office/drawing/2014/main" id="{CAF96EBF-4E74-4F88-BD05-A4AE1694A4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18533" y="622141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7" name="Freeform 34">
                <a:extLst>
                  <a:ext uri="{FF2B5EF4-FFF2-40B4-BE49-F238E27FC236}">
                    <a16:creationId xmlns:a16="http://schemas.microsoft.com/office/drawing/2014/main" id="{D49C51B9-E4E4-410D-8AAB-7E308A1D45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5233" y="5118101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8" name="Freeform 37">
                <a:extLst>
                  <a:ext uri="{FF2B5EF4-FFF2-40B4-BE49-F238E27FC236}">
                    <a16:creationId xmlns:a16="http://schemas.microsoft.com/office/drawing/2014/main" id="{354F0627-1BD6-4455-967A-32DB31C82C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464608" y="5299075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  <p:grpSp>
          <p:nvGrpSpPr>
            <p:cNvPr id="218" name="Group 217">
              <a:extLst>
                <a:ext uri="{FF2B5EF4-FFF2-40B4-BE49-F238E27FC236}">
                  <a16:creationId xmlns:a16="http://schemas.microsoft.com/office/drawing/2014/main" id="{BC21AED9-0CB5-426C-A1C4-6EEB548050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372533" y="0"/>
              <a:ext cx="598488" cy="1981201"/>
              <a:chOff x="194733" y="0"/>
              <a:chExt cx="598488" cy="1981201"/>
            </a:xfrm>
          </p:grpSpPr>
          <p:sp>
            <p:nvSpPr>
              <p:cNvPr id="219" name="Freeform 35">
                <a:extLst>
                  <a:ext uri="{FF2B5EF4-FFF2-40B4-BE49-F238E27FC236}">
                    <a16:creationId xmlns:a16="http://schemas.microsoft.com/office/drawing/2014/main" id="{8D8A778B-9916-47AC-A28A-07F01A83F4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285221" y="0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0" name="Freeform 36">
                <a:extLst>
                  <a:ext uri="{FF2B5EF4-FFF2-40B4-BE49-F238E27FC236}">
                    <a16:creationId xmlns:a16="http://schemas.microsoft.com/office/drawing/2014/main" id="{65323B96-DF0E-463C-B290-C22D3C553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526521" y="1141413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1" name="Freeform 38">
                <a:extLst>
                  <a:ext uri="{FF2B5EF4-FFF2-40B4-BE49-F238E27FC236}">
                    <a16:creationId xmlns:a16="http://schemas.microsoft.com/office/drawing/2014/main" id="{65A0E255-1142-422E-A62A-5044177C5A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389996" y="1792288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2" name="Freeform 39">
                <a:extLst>
                  <a:ext uri="{FF2B5EF4-FFF2-40B4-BE49-F238E27FC236}">
                    <a16:creationId xmlns:a16="http://schemas.microsoft.com/office/drawing/2014/main" id="{233A955D-DB0D-42F8-B490-E01FB9C45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194733" y="0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3" name="Freeform 40">
                <a:extLst>
                  <a:ext uri="{FF2B5EF4-FFF2-40B4-BE49-F238E27FC236}">
                    <a16:creationId xmlns:a16="http://schemas.microsoft.com/office/drawing/2014/main" id="{F0F0C29B-EB52-470C-AF64-FC54F5C250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02721" y="24288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  <p:sp>
            <p:nvSpPr>
              <p:cNvPr id="224" name="Rectangle 41">
                <a:extLst>
                  <a:ext uri="{FF2B5EF4-FFF2-40B4-BE49-F238E27FC236}">
                    <a16:creationId xmlns:a16="http://schemas.microsoft.com/office/drawing/2014/main" id="{A6C0E942-454D-483D-84FB-89308C8F15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93208" y="0"/>
                <a:ext cx="23813" cy="252413"/>
              </a:xfrm>
              <a:prstGeom prst="rect">
                <a:avLst/>
              </a:prstGeom>
              <a:solidFill>
                <a:schemeClr val="tx2">
                  <a:alpha val="80000"/>
                </a:schemeClr>
              </a:solidFill>
              <a:ln>
                <a:noFill/>
              </a:ln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AA37046-5E2B-1D44-A960-3C02531EA2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3953" y="80963"/>
            <a:ext cx="9905998" cy="1092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Etapes</a:t>
            </a: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réalisation</a:t>
            </a:r>
            <a:r>
              <a:rPr lang="en-US" sz="3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br>
              <a:rPr lang="en-US" sz="3600" dirty="0"/>
            </a:br>
            <a:endParaRPr lang="en-US" sz="3600" dirty="0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E0C3D8B-1334-AF45-AAFE-666027ACD2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21821" y="593716"/>
            <a:ext cx="10456331" cy="6388089"/>
          </a:xfrm>
        </p:spPr>
        <p:txBody>
          <a:bodyPr vert="horz" lIns="91440" tIns="45720" rIns="91440" bIns="45720" rtlCol="0" anchor="ctr">
            <a:normAutofit fontScale="32500" lnSpcReduction="20000"/>
          </a:bodyPr>
          <a:lstStyle/>
          <a:p>
            <a:pPr algn="ctr">
              <a:lnSpc>
                <a:spcPct val="110000"/>
              </a:lnSpc>
            </a:pPr>
            <a:r>
              <a:rPr lang="en-US" sz="9600" u="sng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Cours</a:t>
            </a: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6800" dirty="0"/>
              <a:t>“</a:t>
            </a:r>
            <a:r>
              <a:rPr lang="en-US" sz="6800" dirty="0" err="1"/>
              <a:t>Apprenez</a:t>
            </a:r>
            <a:r>
              <a:rPr lang="en-US" sz="6800" dirty="0"/>
              <a:t> </a:t>
            </a:r>
            <a:r>
              <a:rPr lang="en-US" sz="6800" dirty="0" err="1"/>
              <a:t>à</a:t>
            </a:r>
            <a:r>
              <a:rPr lang="en-US" sz="6800" dirty="0"/>
              <a:t> </a:t>
            </a:r>
            <a:r>
              <a:rPr lang="en-US" sz="6800" dirty="0" err="1"/>
              <a:t>utiliser</a:t>
            </a:r>
            <a:r>
              <a:rPr lang="en-US" sz="6800" dirty="0"/>
              <a:t> la </a:t>
            </a:r>
            <a:r>
              <a:rPr lang="en-US" sz="6800" dirty="0" err="1"/>
              <a:t>ligne</a:t>
            </a:r>
            <a:r>
              <a:rPr lang="en-US" sz="6800" dirty="0"/>
              <a:t> de </a:t>
            </a:r>
            <a:r>
              <a:rPr lang="en-US" sz="6800" dirty="0" err="1"/>
              <a:t>commande</a:t>
            </a:r>
            <a:r>
              <a:rPr lang="en-US" sz="6800" dirty="0"/>
              <a:t> dans un terminal / </a:t>
            </a:r>
            <a:r>
              <a:rPr lang="en-US" sz="6800" dirty="0" err="1"/>
              <a:t>Simplifiez-vous</a:t>
            </a:r>
            <a:r>
              <a:rPr lang="en-US" sz="6800" dirty="0"/>
              <a:t> le CSS avec Sass / </a:t>
            </a:r>
            <a:r>
              <a:rPr lang="en-US" sz="6800" dirty="0" err="1"/>
              <a:t>Créez</a:t>
            </a:r>
            <a:r>
              <a:rPr lang="en-US" sz="6800" dirty="0"/>
              <a:t> des animations CSS </a:t>
            </a:r>
            <a:r>
              <a:rPr lang="en-US" sz="6800" dirty="0" err="1"/>
              <a:t>modernes</a:t>
            </a:r>
            <a:r>
              <a:rPr lang="en-US" sz="6800" dirty="0"/>
              <a:t> / </a:t>
            </a:r>
            <a:r>
              <a:rPr lang="en-US" sz="6800" dirty="0" err="1"/>
              <a:t>Gérez</a:t>
            </a:r>
            <a:r>
              <a:rPr lang="en-US" sz="6800" dirty="0"/>
              <a:t> du code avec Git </a:t>
            </a:r>
            <a:r>
              <a:rPr lang="en-US" sz="6800"/>
              <a:t>et GitHub”</a:t>
            </a:r>
            <a:endParaRPr lang="en-US" sz="6800" dirty="0"/>
          </a:p>
          <a:p>
            <a:pPr algn="ctr">
              <a:lnSpc>
                <a:spcPct val="110000"/>
              </a:lnSpc>
            </a:pPr>
            <a:r>
              <a:rPr lang="en-US" sz="6800" i="1" dirty="0" err="1"/>
              <a:t>Mais</a:t>
            </a:r>
            <a:r>
              <a:rPr lang="en-US" sz="6800" i="1" dirty="0"/>
              <a:t> </a:t>
            </a:r>
            <a:r>
              <a:rPr lang="en-US" sz="6800" i="1" dirty="0" err="1"/>
              <a:t>aussi</a:t>
            </a:r>
            <a:endParaRPr lang="en-US" sz="6800" i="1" dirty="0"/>
          </a:p>
          <a:p>
            <a:pPr>
              <a:lnSpc>
                <a:spcPct val="110000"/>
              </a:lnSpc>
            </a:pPr>
            <a:r>
              <a:rPr lang="en-US" sz="6800" dirty="0"/>
              <a:t>“</a:t>
            </a:r>
            <a:r>
              <a:rPr lang="en-US" sz="6800" dirty="0" err="1"/>
              <a:t>Utiliser</a:t>
            </a:r>
            <a:r>
              <a:rPr lang="en-US" sz="6800" dirty="0"/>
              <a:t> les animations CSS” de </a:t>
            </a:r>
            <a:r>
              <a:rPr lang="en-US" sz="6800" dirty="0" err="1"/>
              <a:t>developper-mozilla</a:t>
            </a:r>
            <a:r>
              <a:rPr lang="en-US" sz="6800" dirty="0"/>
              <a:t> et</a:t>
            </a:r>
            <a:r>
              <a:rPr lang="en-US" sz="6800" b="1" dirty="0"/>
              <a:t> “</a:t>
            </a:r>
            <a:r>
              <a:rPr lang="en-US" sz="6800" dirty="0"/>
              <a:t>Les conditions et </a:t>
            </a:r>
            <a:r>
              <a:rPr lang="en-US" sz="6800" dirty="0" err="1"/>
              <a:t>boucles</a:t>
            </a:r>
            <a:r>
              <a:rPr lang="en-US" sz="6800" dirty="0"/>
              <a:t> Sass” de Pierre Giraud</a:t>
            </a:r>
          </a:p>
          <a:p>
            <a:pPr algn="ctr">
              <a:lnSpc>
                <a:spcPct val="110000"/>
              </a:lnSpc>
            </a:pPr>
            <a:r>
              <a:rPr lang="en-US" sz="9600" u="sng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Préparation</a:t>
            </a: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 </a:t>
            </a:r>
            <a:endParaRPr lang="en-US" sz="6200" u="sng" dirty="0">
              <a:solidFill>
                <a:schemeClr val="tx2">
                  <a:lumMod val="40000"/>
                  <a:lumOff val="60000"/>
                </a:schemeClr>
              </a:solidFill>
            </a:endParaRPr>
          </a:p>
          <a:p>
            <a:pPr>
              <a:lnSpc>
                <a:spcPct val="110000"/>
              </a:lnSpc>
            </a:pPr>
            <a:r>
              <a:rPr lang="en-US" sz="6800" dirty="0"/>
              <a:t>- Dessin de la maquette à la main avec </a:t>
            </a:r>
            <a:r>
              <a:rPr lang="en-US" sz="6800" dirty="0" err="1"/>
              <a:t>intégration</a:t>
            </a:r>
            <a:r>
              <a:rPr lang="en-US" sz="6800" dirty="0"/>
              <a:t> des futures </a:t>
            </a:r>
            <a:r>
              <a:rPr lang="en-US" sz="6800" dirty="0" err="1"/>
              <a:t>balises</a:t>
            </a:r>
            <a:r>
              <a:rPr lang="en-US" sz="6800" dirty="0"/>
              <a:t> </a:t>
            </a:r>
          </a:p>
          <a:p>
            <a:pPr>
              <a:lnSpc>
                <a:spcPct val="110000"/>
              </a:lnSpc>
            </a:pPr>
            <a:r>
              <a:rPr lang="en-US" sz="6800" dirty="0"/>
              <a:t>- </a:t>
            </a:r>
            <a:r>
              <a:rPr lang="en-US" sz="6800" dirty="0" err="1"/>
              <a:t>Création</a:t>
            </a:r>
            <a:r>
              <a:rPr lang="en-US" sz="6800" dirty="0"/>
              <a:t> d’un Git-Hub</a:t>
            </a:r>
          </a:p>
          <a:p>
            <a:pPr>
              <a:lnSpc>
                <a:spcPct val="110000"/>
              </a:lnSpc>
            </a:pPr>
            <a:r>
              <a:rPr lang="en-US" sz="6800" dirty="0"/>
              <a:t>- Installation de Sass et Git via le terminal de mon Visual Studio Code </a:t>
            </a:r>
          </a:p>
          <a:p>
            <a:pPr algn="ctr">
              <a:lnSpc>
                <a:spcPct val="110000"/>
              </a:lnSpc>
            </a:pPr>
            <a:r>
              <a:rPr lang="en-US" sz="9600" u="sng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Réalisation</a:t>
            </a:r>
            <a:r>
              <a:rPr lang="en-US" sz="9600" u="sng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</a:p>
          <a:p>
            <a:pPr>
              <a:lnSpc>
                <a:spcPct val="110000"/>
              </a:lnSpc>
            </a:pP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1</a:t>
            </a:r>
            <a:r>
              <a:rPr lang="en-US" sz="6800" dirty="0"/>
              <a:t>. </a:t>
            </a:r>
            <a:r>
              <a:rPr lang="en-US" sz="6800" dirty="0" err="1"/>
              <a:t>Partie</a:t>
            </a:r>
            <a:r>
              <a:rPr lang="en-US" sz="6800" dirty="0"/>
              <a:t> HTML  </a:t>
            </a: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2</a:t>
            </a:r>
            <a:r>
              <a:rPr lang="en-US" sz="6800" dirty="0"/>
              <a:t>. </a:t>
            </a:r>
            <a:r>
              <a:rPr lang="en-US" sz="6800" dirty="0" err="1"/>
              <a:t>Partie</a:t>
            </a:r>
            <a:r>
              <a:rPr lang="en-US" sz="6800" dirty="0"/>
              <a:t> CSS. </a:t>
            </a: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3</a:t>
            </a:r>
            <a:r>
              <a:rPr lang="en-US" sz="6800" dirty="0"/>
              <a:t>. Animations  </a:t>
            </a:r>
            <a:r>
              <a:rPr lang="en-US" sz="6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4</a:t>
            </a:r>
            <a:r>
              <a:rPr lang="en-US" sz="6800" dirty="0"/>
              <a:t>. Responsive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500" dirty="0"/>
              <a:t> </a:t>
            </a:r>
          </a:p>
          <a:p>
            <a:pPr marL="342900"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endParaRPr lang="en-US" sz="500" dirty="0"/>
          </a:p>
        </p:txBody>
      </p:sp>
    </p:spTree>
    <p:extLst>
      <p:ext uri="{BB962C8B-B14F-4D97-AF65-F5344CB8AC3E}">
        <p14:creationId xmlns:p14="http://schemas.microsoft.com/office/powerpoint/2010/main" val="410446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>
            <a:extLst>
              <a:ext uri="{FF2B5EF4-FFF2-40B4-BE49-F238E27FC236}">
                <a16:creationId xmlns:a16="http://schemas.microsoft.com/office/drawing/2014/main" id="{19AFBE53-1417-406B-8083-DBE0DA72F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B9EE4F0-B261-4AB0-BEE3-AA9DD198F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4" name="Rectangle 5">
              <a:extLst>
                <a:ext uri="{FF2B5EF4-FFF2-40B4-BE49-F238E27FC236}">
                  <a16:creationId xmlns:a16="http://schemas.microsoft.com/office/drawing/2014/main" id="{2E326B6E-9130-4E5B-8C29-0412BDFD5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D15BBE67-0A7A-4318-94C9-9EDC68E9E4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C189044-A310-4008-ABE3-A833238AA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Rectangle 8">
              <a:extLst>
                <a:ext uri="{FF2B5EF4-FFF2-40B4-BE49-F238E27FC236}">
                  <a16:creationId xmlns:a16="http://schemas.microsoft.com/office/drawing/2014/main" id="{714E393D-E3AB-4084-8580-2EC4D75B0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07A34B-6BDC-4CC4-9D15-2E71F3DB40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E952981-3D27-403A-9B35-14226166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39D7F6E-841D-4697-A877-0F25113BA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226F9E1B-2970-4504-8E6C-1A42D05FC2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3">
              <a:extLst>
                <a:ext uri="{FF2B5EF4-FFF2-40B4-BE49-F238E27FC236}">
                  <a16:creationId xmlns:a16="http://schemas.microsoft.com/office/drawing/2014/main" id="{6F11A9CB-BE43-4423-987B-B43046D146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F21925AB-CEC6-4210-929C-5BAB1C9579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9B4BB7F4-36A3-49C5-A85E-660BF0901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89A82E2C-666C-4E88-B3A9-C95B5AE94D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7">
              <a:extLst>
                <a:ext uri="{FF2B5EF4-FFF2-40B4-BE49-F238E27FC236}">
                  <a16:creationId xmlns:a16="http://schemas.microsoft.com/office/drawing/2014/main" id="{1363187E-6516-4018-A78B-CE0F7F232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3FF62829-5C7E-4110-A186-F4E8655E29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87E9C9B7-0C7F-44A7-B610-5B095C4425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3037E5EC-D21D-4C3F-B081-B46C3B47CF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1">
              <a:extLst>
                <a:ext uri="{FF2B5EF4-FFF2-40B4-BE49-F238E27FC236}">
                  <a16:creationId xmlns:a16="http://schemas.microsoft.com/office/drawing/2014/main" id="{EAE8AAB2-DE35-4AED-8C9C-0718A33A84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062ACCDA-6A76-4812-BA3A-F3C6E1443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38825C85-74E0-4664-95AC-682625B991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D87E8B0A-2B1D-48E5-8107-F2855CFFD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5">
              <a:extLst>
                <a:ext uri="{FF2B5EF4-FFF2-40B4-BE49-F238E27FC236}">
                  <a16:creationId xmlns:a16="http://schemas.microsoft.com/office/drawing/2014/main" id="{E46FC211-5F4B-478B-8761-A65D21166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6">
              <a:extLst>
                <a:ext uri="{FF2B5EF4-FFF2-40B4-BE49-F238E27FC236}">
                  <a16:creationId xmlns:a16="http://schemas.microsoft.com/office/drawing/2014/main" id="{43C493A4-4703-4917-A281-F15E323F14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7">
              <a:extLst>
                <a:ext uri="{FF2B5EF4-FFF2-40B4-BE49-F238E27FC236}">
                  <a16:creationId xmlns:a16="http://schemas.microsoft.com/office/drawing/2014/main" id="{4B369EDA-1458-423B-839F-4FB0EE9204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28">
              <a:extLst>
                <a:ext uri="{FF2B5EF4-FFF2-40B4-BE49-F238E27FC236}">
                  <a16:creationId xmlns:a16="http://schemas.microsoft.com/office/drawing/2014/main" id="{DB5E8117-FFBB-49D5-87C6-24D8E06CE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29">
              <a:extLst>
                <a:ext uri="{FF2B5EF4-FFF2-40B4-BE49-F238E27FC236}">
                  <a16:creationId xmlns:a16="http://schemas.microsoft.com/office/drawing/2014/main" id="{04D5DC4A-7C40-4236-B475-FA6AA43694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0">
              <a:extLst>
                <a:ext uri="{FF2B5EF4-FFF2-40B4-BE49-F238E27FC236}">
                  <a16:creationId xmlns:a16="http://schemas.microsoft.com/office/drawing/2014/main" id="{76858373-C51B-4201-80F4-803316704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Freeform 31">
              <a:extLst>
                <a:ext uri="{FF2B5EF4-FFF2-40B4-BE49-F238E27FC236}">
                  <a16:creationId xmlns:a16="http://schemas.microsoft.com/office/drawing/2014/main" id="{D159A53F-DA7E-4CD5-AA84-55B3AC5EEA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2">
              <a:extLst>
                <a:ext uri="{FF2B5EF4-FFF2-40B4-BE49-F238E27FC236}">
                  <a16:creationId xmlns:a16="http://schemas.microsoft.com/office/drawing/2014/main" id="{E4B70A8B-09AC-45AA-952C-242D7E1474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Rectangle 33">
              <a:extLst>
                <a:ext uri="{FF2B5EF4-FFF2-40B4-BE49-F238E27FC236}">
                  <a16:creationId xmlns:a16="http://schemas.microsoft.com/office/drawing/2014/main" id="{63C8CAD6-F5BE-4961-AC48-2A34FA4E7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3" name="Freeform 34">
              <a:extLst>
                <a:ext uri="{FF2B5EF4-FFF2-40B4-BE49-F238E27FC236}">
                  <a16:creationId xmlns:a16="http://schemas.microsoft.com/office/drawing/2014/main" id="{AEBA7DBD-C171-47A7-9249-562A06AC2B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5">
              <a:extLst>
                <a:ext uri="{FF2B5EF4-FFF2-40B4-BE49-F238E27FC236}">
                  <a16:creationId xmlns:a16="http://schemas.microsoft.com/office/drawing/2014/main" id="{80F934E3-6775-4A9E-8666-7D050E4287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6">
              <a:extLst>
                <a:ext uri="{FF2B5EF4-FFF2-40B4-BE49-F238E27FC236}">
                  <a16:creationId xmlns:a16="http://schemas.microsoft.com/office/drawing/2014/main" id="{F7E8F3A1-E3AE-4A22-82FE-71C4C163AF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7">
              <a:extLst>
                <a:ext uri="{FF2B5EF4-FFF2-40B4-BE49-F238E27FC236}">
                  <a16:creationId xmlns:a16="http://schemas.microsoft.com/office/drawing/2014/main" id="{27DFF928-27F3-44A1-9468-219DD390B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38">
              <a:extLst>
                <a:ext uri="{FF2B5EF4-FFF2-40B4-BE49-F238E27FC236}">
                  <a16:creationId xmlns:a16="http://schemas.microsoft.com/office/drawing/2014/main" id="{47C61A3E-9A0A-4547-9B8A-DD8CD6D4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39">
              <a:extLst>
                <a:ext uri="{FF2B5EF4-FFF2-40B4-BE49-F238E27FC236}">
                  <a16:creationId xmlns:a16="http://schemas.microsoft.com/office/drawing/2014/main" id="{FC684095-4805-413B-A9EB-63A2417B53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0">
              <a:extLst>
                <a:ext uri="{FF2B5EF4-FFF2-40B4-BE49-F238E27FC236}">
                  <a16:creationId xmlns:a16="http://schemas.microsoft.com/office/drawing/2014/main" id="{AF830B5E-DCF9-4CBD-8746-C5219013D8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1">
              <a:extLst>
                <a:ext uri="{FF2B5EF4-FFF2-40B4-BE49-F238E27FC236}">
                  <a16:creationId xmlns:a16="http://schemas.microsoft.com/office/drawing/2014/main" id="{FE6882C0-1C73-4E53-A884-3202385D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2">
              <a:extLst>
                <a:ext uri="{FF2B5EF4-FFF2-40B4-BE49-F238E27FC236}">
                  <a16:creationId xmlns:a16="http://schemas.microsoft.com/office/drawing/2014/main" id="{9611015E-699B-4BA5-A162-8BABC91454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Freeform 43">
              <a:extLst>
                <a:ext uri="{FF2B5EF4-FFF2-40B4-BE49-F238E27FC236}">
                  <a16:creationId xmlns:a16="http://schemas.microsoft.com/office/drawing/2014/main" id="{8C6A611F-CBE4-46B7-96F6-803B2D2607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4">
              <a:extLst>
                <a:ext uri="{FF2B5EF4-FFF2-40B4-BE49-F238E27FC236}">
                  <a16:creationId xmlns:a16="http://schemas.microsoft.com/office/drawing/2014/main" id="{FDCF0D71-6D32-4B72-B7E1-678BA980A8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Rectangle 45">
              <a:extLst>
                <a:ext uri="{FF2B5EF4-FFF2-40B4-BE49-F238E27FC236}">
                  <a16:creationId xmlns:a16="http://schemas.microsoft.com/office/drawing/2014/main" id="{FE6E605A-8ECF-47E5-ABDD-B4874FF18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5" name="Freeform 46">
              <a:extLst>
                <a:ext uri="{FF2B5EF4-FFF2-40B4-BE49-F238E27FC236}">
                  <a16:creationId xmlns:a16="http://schemas.microsoft.com/office/drawing/2014/main" id="{1329BFCB-3C83-438B-8C18-20576CA6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7">
              <a:extLst>
                <a:ext uri="{FF2B5EF4-FFF2-40B4-BE49-F238E27FC236}">
                  <a16:creationId xmlns:a16="http://schemas.microsoft.com/office/drawing/2014/main" id="{9E013566-6E0D-4B88-9731-0BBACA1408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48">
              <a:extLst>
                <a:ext uri="{FF2B5EF4-FFF2-40B4-BE49-F238E27FC236}">
                  <a16:creationId xmlns:a16="http://schemas.microsoft.com/office/drawing/2014/main" id="{1668707D-D4E8-40EC-94C2-F83C6E22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49">
              <a:extLst>
                <a:ext uri="{FF2B5EF4-FFF2-40B4-BE49-F238E27FC236}">
                  <a16:creationId xmlns:a16="http://schemas.microsoft.com/office/drawing/2014/main" id="{0CE0CBC9-140F-475C-93C6-446BDBB76C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0">
              <a:extLst>
                <a:ext uri="{FF2B5EF4-FFF2-40B4-BE49-F238E27FC236}">
                  <a16:creationId xmlns:a16="http://schemas.microsoft.com/office/drawing/2014/main" id="{0ED9FFD9-3111-4C21-8013-063D0A89F3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1">
              <a:extLst>
                <a:ext uri="{FF2B5EF4-FFF2-40B4-BE49-F238E27FC236}">
                  <a16:creationId xmlns:a16="http://schemas.microsoft.com/office/drawing/2014/main" id="{C75E760C-E1DB-475D-905D-FC3F430FE3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2">
              <a:extLst>
                <a:ext uri="{FF2B5EF4-FFF2-40B4-BE49-F238E27FC236}">
                  <a16:creationId xmlns:a16="http://schemas.microsoft.com/office/drawing/2014/main" id="{1F4DF02E-1FC7-48AB-8CDA-940C8A5008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3">
              <a:extLst>
                <a:ext uri="{FF2B5EF4-FFF2-40B4-BE49-F238E27FC236}">
                  <a16:creationId xmlns:a16="http://schemas.microsoft.com/office/drawing/2014/main" id="{193ABE5A-1C12-4B38-8078-51A0BAB3C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4">
              <a:extLst>
                <a:ext uri="{FF2B5EF4-FFF2-40B4-BE49-F238E27FC236}">
                  <a16:creationId xmlns:a16="http://schemas.microsoft.com/office/drawing/2014/main" id="{3A57AD1C-4CC5-4E62-A352-D3B142B9DF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5">
              <a:extLst>
                <a:ext uri="{FF2B5EF4-FFF2-40B4-BE49-F238E27FC236}">
                  <a16:creationId xmlns:a16="http://schemas.microsoft.com/office/drawing/2014/main" id="{646D40AD-4384-42ED-B1A0-A47C165C6D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6">
              <a:extLst>
                <a:ext uri="{FF2B5EF4-FFF2-40B4-BE49-F238E27FC236}">
                  <a16:creationId xmlns:a16="http://schemas.microsoft.com/office/drawing/2014/main" id="{0786C2FA-21FD-4F48-9E96-C5D8E6159E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6" name="Freeform 57">
              <a:extLst>
                <a:ext uri="{FF2B5EF4-FFF2-40B4-BE49-F238E27FC236}">
                  <a16:creationId xmlns:a16="http://schemas.microsoft.com/office/drawing/2014/main" id="{AFE6F50A-21B5-4B98-9C3B-B89FFC6FB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7" name="Freeform 58">
              <a:extLst>
                <a:ext uri="{FF2B5EF4-FFF2-40B4-BE49-F238E27FC236}">
                  <a16:creationId xmlns:a16="http://schemas.microsoft.com/office/drawing/2014/main" id="{2454210A-9717-44AF-9D76-0426534C3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BCC00FC-6E21-46EB-AB28-745F097B2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0" name="Rectangle 69">
              <a:extLst>
                <a:ext uri="{FF2B5EF4-FFF2-40B4-BE49-F238E27FC236}">
                  <a16:creationId xmlns:a16="http://schemas.microsoft.com/office/drawing/2014/main" id="{2422A806-6F90-447B-A513-ADBD7AA54A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Picture 2">
              <a:extLst>
                <a:ext uri="{FF2B5EF4-FFF2-40B4-BE49-F238E27FC236}">
                  <a16:creationId xmlns:a16="http://schemas.microsoft.com/office/drawing/2014/main" id="{FEC3B437-40B3-4C42-8744-ED6E733A16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:p14="http://schemas.microsoft.com/office/powerpoint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50" name="Group 72">
            <a:extLst>
              <a:ext uri="{FF2B5EF4-FFF2-40B4-BE49-F238E27FC236}">
                <a16:creationId xmlns:a16="http://schemas.microsoft.com/office/drawing/2014/main" id="{26777511-1DB3-455D-ADF3-63EC1FCAD0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6726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51" name="Rectangle 5">
              <a:extLst>
                <a:ext uri="{FF2B5EF4-FFF2-40B4-BE49-F238E27FC236}">
                  <a16:creationId xmlns:a16="http://schemas.microsoft.com/office/drawing/2014/main" id="{0A7D0EE8-D819-40C5-ADAD-14CE4E716E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A30649E-6DF0-48F5-B376-261AECE4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C2364A72-827F-4B61-988F-6CC8C4859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Rectangle 8">
              <a:extLst>
                <a:ext uri="{FF2B5EF4-FFF2-40B4-BE49-F238E27FC236}">
                  <a16:creationId xmlns:a16="http://schemas.microsoft.com/office/drawing/2014/main" id="{EEB182FA-5AA5-488B-84DC-7A522FA4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E38618A6-EBFD-46E0-8296-B6123A450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426D6D99-DE3A-4930-BCE7-C540CBF504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E3ACE65C-5554-4C8F-8612-49E6E2C6A4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2">
              <a:extLst>
                <a:ext uri="{FF2B5EF4-FFF2-40B4-BE49-F238E27FC236}">
                  <a16:creationId xmlns:a16="http://schemas.microsoft.com/office/drawing/2014/main" id="{0AD7ED8D-70A7-4441-BB92-898ED370F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3">
              <a:extLst>
                <a:ext uri="{FF2B5EF4-FFF2-40B4-BE49-F238E27FC236}">
                  <a16:creationId xmlns:a16="http://schemas.microsoft.com/office/drawing/2014/main" id="{FF72EABC-C9CA-4224-BD5B-DBB1418CDD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4">
              <a:extLst>
                <a:ext uri="{FF2B5EF4-FFF2-40B4-BE49-F238E27FC236}">
                  <a16:creationId xmlns:a16="http://schemas.microsoft.com/office/drawing/2014/main" id="{CECCC5BC-E7C8-4D67-954D-8F6B9980A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15">
              <a:extLst>
                <a:ext uri="{FF2B5EF4-FFF2-40B4-BE49-F238E27FC236}">
                  <a16:creationId xmlns:a16="http://schemas.microsoft.com/office/drawing/2014/main" id="{8A8C8825-F2FF-4F14-AACE-52E949A569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F9335A83-C6A2-413E-880A-B4BB9924CB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BF61F578-820C-4C5B-BAE7-0ACED8F1AE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E0E55C78-E33D-4674-B827-19C7138F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0F5E1FFD-1870-46C5-A38E-48807D3E8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4C24FEDF-2EB8-4FEE-9710-65B224AF77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7BD452C9-563B-4FDD-AE78-7A17B9B9C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6E204650-073A-43F0-B544-E58A8849AA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3E1999E-D693-4863-B1F6-FB935EBF40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4">
              <a:extLst>
                <a:ext uri="{FF2B5EF4-FFF2-40B4-BE49-F238E27FC236}">
                  <a16:creationId xmlns:a16="http://schemas.microsoft.com/office/drawing/2014/main" id="{8E8F11F6-A788-4420-B47C-06EBC8D4D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25">
              <a:extLst>
                <a:ext uri="{FF2B5EF4-FFF2-40B4-BE49-F238E27FC236}">
                  <a16:creationId xmlns:a16="http://schemas.microsoft.com/office/drawing/2014/main" id="{BFB7FE10-2237-4A53-8965-37356334A1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26">
              <a:extLst>
                <a:ext uri="{FF2B5EF4-FFF2-40B4-BE49-F238E27FC236}">
                  <a16:creationId xmlns:a16="http://schemas.microsoft.com/office/drawing/2014/main" id="{F3D56A34-4E4A-404C-84A7-EC7A2FF570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27">
              <a:extLst>
                <a:ext uri="{FF2B5EF4-FFF2-40B4-BE49-F238E27FC236}">
                  <a16:creationId xmlns:a16="http://schemas.microsoft.com/office/drawing/2014/main" id="{797D88DE-EB08-4B29-8F20-D5CB97A4E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2" name="Freeform 28">
              <a:extLst>
                <a:ext uri="{FF2B5EF4-FFF2-40B4-BE49-F238E27FC236}">
                  <a16:creationId xmlns:a16="http://schemas.microsoft.com/office/drawing/2014/main" id="{E556BD02-F2E5-42AF-AF25-03CAAE20C2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reeform 29">
              <a:extLst>
                <a:ext uri="{FF2B5EF4-FFF2-40B4-BE49-F238E27FC236}">
                  <a16:creationId xmlns:a16="http://schemas.microsoft.com/office/drawing/2014/main" id="{65411AE2-81EF-4BFA-A35A-A15351EDCC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3" name="Freeform 30">
              <a:extLst>
                <a:ext uri="{FF2B5EF4-FFF2-40B4-BE49-F238E27FC236}">
                  <a16:creationId xmlns:a16="http://schemas.microsoft.com/office/drawing/2014/main" id="{11869CEB-472C-4CC0-8A93-CD65D0A178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1">
              <a:extLst>
                <a:ext uri="{FF2B5EF4-FFF2-40B4-BE49-F238E27FC236}">
                  <a16:creationId xmlns:a16="http://schemas.microsoft.com/office/drawing/2014/main" id="{DA77CBC6-3324-4D92-851D-9850773751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2">
              <a:extLst>
                <a:ext uri="{FF2B5EF4-FFF2-40B4-BE49-F238E27FC236}">
                  <a16:creationId xmlns:a16="http://schemas.microsoft.com/office/drawing/2014/main" id="{1B3276EA-9F0A-4B2F-B70F-ED0EF12CDE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Rectangle 33">
              <a:extLst>
                <a:ext uri="{FF2B5EF4-FFF2-40B4-BE49-F238E27FC236}">
                  <a16:creationId xmlns:a16="http://schemas.microsoft.com/office/drawing/2014/main" id="{639F30AE-AAC5-41F2-AA9C-A1B040FD5F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03" name="Freeform 34">
              <a:extLst>
                <a:ext uri="{FF2B5EF4-FFF2-40B4-BE49-F238E27FC236}">
                  <a16:creationId xmlns:a16="http://schemas.microsoft.com/office/drawing/2014/main" id="{C5702EFB-9FC9-4867-84EF-80472629CB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35">
              <a:extLst>
                <a:ext uri="{FF2B5EF4-FFF2-40B4-BE49-F238E27FC236}">
                  <a16:creationId xmlns:a16="http://schemas.microsoft.com/office/drawing/2014/main" id="{FCB8F687-3733-407E-93CB-C9AC913799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36">
              <a:extLst>
                <a:ext uri="{FF2B5EF4-FFF2-40B4-BE49-F238E27FC236}">
                  <a16:creationId xmlns:a16="http://schemas.microsoft.com/office/drawing/2014/main" id="{294DEB8D-5409-4E04-8758-B18C370800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37">
              <a:extLst>
                <a:ext uri="{FF2B5EF4-FFF2-40B4-BE49-F238E27FC236}">
                  <a16:creationId xmlns:a16="http://schemas.microsoft.com/office/drawing/2014/main" id="{99AF88ED-F4BF-411D-BFAE-D404850D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38">
              <a:extLst>
                <a:ext uri="{FF2B5EF4-FFF2-40B4-BE49-F238E27FC236}">
                  <a16:creationId xmlns:a16="http://schemas.microsoft.com/office/drawing/2014/main" id="{8A5F400B-44AF-42F9-9E3A-90F15F0FFA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39">
              <a:extLst>
                <a:ext uri="{FF2B5EF4-FFF2-40B4-BE49-F238E27FC236}">
                  <a16:creationId xmlns:a16="http://schemas.microsoft.com/office/drawing/2014/main" id="{F683648C-A59B-45BF-B12B-C3565B5492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reeform 40">
              <a:extLst>
                <a:ext uri="{FF2B5EF4-FFF2-40B4-BE49-F238E27FC236}">
                  <a16:creationId xmlns:a16="http://schemas.microsoft.com/office/drawing/2014/main" id="{6EBBB1B7-63EE-4A7A-A8F3-6E691B355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reeform 41">
              <a:extLst>
                <a:ext uri="{FF2B5EF4-FFF2-40B4-BE49-F238E27FC236}">
                  <a16:creationId xmlns:a16="http://schemas.microsoft.com/office/drawing/2014/main" id="{1BC8DA5D-18F7-4BE5-A60C-BEB153AEF9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2">
              <a:extLst>
                <a:ext uri="{FF2B5EF4-FFF2-40B4-BE49-F238E27FC236}">
                  <a16:creationId xmlns:a16="http://schemas.microsoft.com/office/drawing/2014/main" id="{2C77F9CB-BBF4-4735-8FBD-88BFE4957B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3">
              <a:extLst>
                <a:ext uri="{FF2B5EF4-FFF2-40B4-BE49-F238E27FC236}">
                  <a16:creationId xmlns:a16="http://schemas.microsoft.com/office/drawing/2014/main" id="{C03D174F-2F5B-4C62-9B1D-ABFFC01D3F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4">
              <a:extLst>
                <a:ext uri="{FF2B5EF4-FFF2-40B4-BE49-F238E27FC236}">
                  <a16:creationId xmlns:a16="http://schemas.microsoft.com/office/drawing/2014/main" id="{0312CF71-8F11-4DDB-A89D-097C70381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Rectangle 45">
              <a:extLst>
                <a:ext uri="{FF2B5EF4-FFF2-40B4-BE49-F238E27FC236}">
                  <a16:creationId xmlns:a16="http://schemas.microsoft.com/office/drawing/2014/main" id="{C5A7B3D7-673F-4FE6-984A-223B0A6A7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5" name="Freeform 46">
              <a:extLst>
                <a:ext uri="{FF2B5EF4-FFF2-40B4-BE49-F238E27FC236}">
                  <a16:creationId xmlns:a16="http://schemas.microsoft.com/office/drawing/2014/main" id="{E6B8ACF6-C533-4703-B72A-A8A83EDC3E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47">
              <a:extLst>
                <a:ext uri="{FF2B5EF4-FFF2-40B4-BE49-F238E27FC236}">
                  <a16:creationId xmlns:a16="http://schemas.microsoft.com/office/drawing/2014/main" id="{04CF89EC-750E-4006-BFE8-1B32DE139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48">
              <a:extLst>
                <a:ext uri="{FF2B5EF4-FFF2-40B4-BE49-F238E27FC236}">
                  <a16:creationId xmlns:a16="http://schemas.microsoft.com/office/drawing/2014/main" id="{0A415805-C61A-4642-BAE6-F1675BA484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49">
              <a:extLst>
                <a:ext uri="{FF2B5EF4-FFF2-40B4-BE49-F238E27FC236}">
                  <a16:creationId xmlns:a16="http://schemas.microsoft.com/office/drawing/2014/main" id="{A93A4661-58EC-46B2-BC71-7D2ADA141A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0">
              <a:extLst>
                <a:ext uri="{FF2B5EF4-FFF2-40B4-BE49-F238E27FC236}">
                  <a16:creationId xmlns:a16="http://schemas.microsoft.com/office/drawing/2014/main" id="{ACE16DE1-30BE-49A6-BA25-056C5CCAB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1">
              <a:extLst>
                <a:ext uri="{FF2B5EF4-FFF2-40B4-BE49-F238E27FC236}">
                  <a16:creationId xmlns:a16="http://schemas.microsoft.com/office/drawing/2014/main" id="{AE28BB13-CB72-47BA-B52E-A903D7C44E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2">
              <a:extLst>
                <a:ext uri="{FF2B5EF4-FFF2-40B4-BE49-F238E27FC236}">
                  <a16:creationId xmlns:a16="http://schemas.microsoft.com/office/drawing/2014/main" id="{CEF205C5-AD0D-4C6B-B99C-675734E930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3">
              <a:extLst>
                <a:ext uri="{FF2B5EF4-FFF2-40B4-BE49-F238E27FC236}">
                  <a16:creationId xmlns:a16="http://schemas.microsoft.com/office/drawing/2014/main" id="{3EB80C49-8688-418A-B60D-D652107ACB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3" name="Freeform 54">
              <a:extLst>
                <a:ext uri="{FF2B5EF4-FFF2-40B4-BE49-F238E27FC236}">
                  <a16:creationId xmlns:a16="http://schemas.microsoft.com/office/drawing/2014/main" id="{C84CF518-C638-4C72-A7E5-C7B06DB21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4" name="Freeform 55">
              <a:extLst>
                <a:ext uri="{FF2B5EF4-FFF2-40B4-BE49-F238E27FC236}">
                  <a16:creationId xmlns:a16="http://schemas.microsoft.com/office/drawing/2014/main" id="{248B7D57-815C-4F0B-BB28-3AE0E1B52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5" name="Freeform 56">
              <a:extLst>
                <a:ext uri="{FF2B5EF4-FFF2-40B4-BE49-F238E27FC236}">
                  <a16:creationId xmlns:a16="http://schemas.microsoft.com/office/drawing/2014/main" id="{A901B28C-B7DC-4DBD-9940-FAEBE9FF2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6" name="Freeform 57">
              <a:extLst>
                <a:ext uri="{FF2B5EF4-FFF2-40B4-BE49-F238E27FC236}">
                  <a16:creationId xmlns:a16="http://schemas.microsoft.com/office/drawing/2014/main" id="{F48B80E3-E884-43AC-AC29-A4AAE8BDD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7" name="Freeform 58">
              <a:extLst>
                <a:ext uri="{FF2B5EF4-FFF2-40B4-BE49-F238E27FC236}">
                  <a16:creationId xmlns:a16="http://schemas.microsoft.com/office/drawing/2014/main" id="{DD74EBEF-E28B-4A85-A8B5-0AA73914F8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6EE6ED00-4D39-9D4D-9A23-EDFCBEC985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63111" y="1797772"/>
            <a:ext cx="4116967" cy="214471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2600" dirty="0" err="1"/>
              <a:t>Utiliser</a:t>
            </a:r>
            <a:r>
              <a:rPr lang="en-US" sz="2600" dirty="0"/>
              <a:t> un </a:t>
            </a:r>
            <a:r>
              <a:rPr lang="en-US" sz="2600" dirty="0" err="1"/>
              <a:t>système</a:t>
            </a:r>
            <a:r>
              <a:rPr lang="en-US" sz="2600" dirty="0"/>
              <a:t> de gestion de versions pour le </a:t>
            </a:r>
            <a:r>
              <a:rPr lang="en-US" sz="2600" dirty="0" err="1"/>
              <a:t>suivi</a:t>
            </a:r>
            <a:r>
              <a:rPr lang="en-US" sz="2600" dirty="0"/>
              <a:t> du </a:t>
            </a:r>
            <a:r>
              <a:rPr lang="en-US" sz="2600" dirty="0" err="1"/>
              <a:t>projet</a:t>
            </a:r>
            <a:r>
              <a:rPr lang="en-US" sz="2600" dirty="0"/>
              <a:t> et son </a:t>
            </a:r>
            <a:r>
              <a:rPr lang="en-US" sz="2600" dirty="0" err="1"/>
              <a:t>hébergement</a:t>
            </a:r>
            <a:endParaRPr lang="en-US" sz="2600" dirty="0"/>
          </a:p>
        </p:txBody>
      </p:sp>
      <p:pic>
        <p:nvPicPr>
          <p:cNvPr id="4" name="Image 3" descr="Une image contenant texte, moniteur, noir, capture d’écran&#10;&#10;Description générée automatiquement">
            <a:extLst>
              <a:ext uri="{FF2B5EF4-FFF2-40B4-BE49-F238E27FC236}">
                <a16:creationId xmlns:a16="http://schemas.microsoft.com/office/drawing/2014/main" id="{16A56F3D-C004-C545-B8EC-A1563AC9B54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27447"/>
          <a:stretch/>
        </p:blipFill>
        <p:spPr>
          <a:xfrm>
            <a:off x="-5597" y="1"/>
            <a:ext cx="7558541" cy="3427413"/>
          </a:xfrm>
          <a:custGeom>
            <a:avLst/>
            <a:gdLst/>
            <a:ahLst/>
            <a:cxnLst/>
            <a:rect l="l" t="t" r="r" b="b"/>
            <a:pathLst>
              <a:path w="7558541" h="3427413">
                <a:moveTo>
                  <a:pt x="0" y="0"/>
                </a:moveTo>
                <a:lnTo>
                  <a:pt x="7558541" y="0"/>
                </a:lnTo>
                <a:lnTo>
                  <a:pt x="7558541" y="3427413"/>
                </a:lnTo>
                <a:lnTo>
                  <a:pt x="0" y="3427413"/>
                </a:lnTo>
                <a:close/>
              </a:path>
            </a:pathLst>
          </a:custGeom>
        </p:spPr>
      </p:pic>
      <p:pic>
        <p:nvPicPr>
          <p:cNvPr id="6" name="Image 5" descr="Une image contenant texte, moniteur, équipement électronique, noir&#10;&#10;Description générée automatiquement">
            <a:extLst>
              <a:ext uri="{FF2B5EF4-FFF2-40B4-BE49-F238E27FC236}">
                <a16:creationId xmlns:a16="http://schemas.microsoft.com/office/drawing/2014/main" id="{9F352190-2C44-404A-AAA1-7B729B37D8B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27380"/>
          <a:stretch/>
        </p:blipFill>
        <p:spPr>
          <a:xfrm>
            <a:off x="-5597" y="3427414"/>
            <a:ext cx="7558541" cy="3430587"/>
          </a:xfrm>
          <a:custGeom>
            <a:avLst/>
            <a:gdLst/>
            <a:ahLst/>
            <a:cxnLst/>
            <a:rect l="l" t="t" r="r" b="b"/>
            <a:pathLst>
              <a:path w="7558541" h="3430587">
                <a:moveTo>
                  <a:pt x="0" y="0"/>
                </a:moveTo>
                <a:lnTo>
                  <a:pt x="7558541" y="0"/>
                </a:lnTo>
                <a:lnTo>
                  <a:pt x="7558541" y="3430587"/>
                </a:lnTo>
                <a:lnTo>
                  <a:pt x="0" y="3430587"/>
                </a:lnTo>
                <a:close/>
              </a:path>
            </a:pathLst>
          </a:custGeom>
        </p:spPr>
      </p:pic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9D414ED-5E2D-4495-AD85-39B3765183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55920" y="-464"/>
            <a:ext cx="2646" cy="6858465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cxnSp>
        <p:nvCxnSpPr>
          <p:cNvPr id="131" name="Straight Connector 130">
            <a:extLst>
              <a:ext uri="{FF2B5EF4-FFF2-40B4-BE49-F238E27FC236}">
                <a16:creationId xmlns:a16="http://schemas.microsoft.com/office/drawing/2014/main" id="{9A19AD86-8CE3-4F48-BE3E-B1B31F986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5597" y="3427414"/>
            <a:ext cx="7558541" cy="0"/>
          </a:xfrm>
          <a:prstGeom prst="line">
            <a:avLst/>
          </a:prstGeom>
          <a:solidFill>
            <a:schemeClr val="tx2">
              <a:alpha val="60000"/>
            </a:schemeClr>
          </a:solidFill>
          <a:ln w="19050">
            <a:solidFill>
              <a:schemeClr val="tx2">
                <a:alpha val="60000"/>
              </a:schemeClr>
            </a:solidFill>
          </a:ln>
          <a:effectLst>
            <a:outerShdw blurRad="50800" dist="38100" dir="2700000" algn="tl" rotWithShape="0">
              <a:srgbClr val="000000">
                <a:alpha val="58000"/>
              </a:srgbClr>
            </a:outerShdw>
          </a:effectLst>
        </p:spPr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4D99DDFF-97C9-44F3-8986-1BDC11328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tx2">
                  <a:alpha val="80000"/>
                </a:schemeClr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34" name="Freeform 32">
              <a:extLst>
                <a:ext uri="{FF2B5EF4-FFF2-40B4-BE49-F238E27FC236}">
                  <a16:creationId xmlns:a16="http://schemas.microsoft.com/office/drawing/2014/main" id="{3FA40A33-68F3-469F-A1DE-7CFBC0D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reeform 33">
              <a:extLst>
                <a:ext uri="{FF2B5EF4-FFF2-40B4-BE49-F238E27FC236}">
                  <a16:creationId xmlns:a16="http://schemas.microsoft.com/office/drawing/2014/main" id="{D266A667-1482-4C18-AD2F-B6ADA5DF5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Freeform 34">
              <a:extLst>
                <a:ext uri="{FF2B5EF4-FFF2-40B4-BE49-F238E27FC236}">
                  <a16:creationId xmlns:a16="http://schemas.microsoft.com/office/drawing/2014/main" id="{8258769B-37F5-4E8D-8B00-38AC7386D9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7" name="Freeform 35">
              <a:extLst>
                <a:ext uri="{FF2B5EF4-FFF2-40B4-BE49-F238E27FC236}">
                  <a16:creationId xmlns:a16="http://schemas.microsoft.com/office/drawing/2014/main" id="{C72433F1-70F8-4C17-BE50-1F9AEE946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8" name="Freeform 36">
              <a:extLst>
                <a:ext uri="{FF2B5EF4-FFF2-40B4-BE49-F238E27FC236}">
                  <a16:creationId xmlns:a16="http://schemas.microsoft.com/office/drawing/2014/main" id="{3C859C38-E0FE-4D14-B1E6-2C5CAB63B6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9" name="Freeform 37">
              <a:extLst>
                <a:ext uri="{FF2B5EF4-FFF2-40B4-BE49-F238E27FC236}">
                  <a16:creationId xmlns:a16="http://schemas.microsoft.com/office/drawing/2014/main" id="{792C2EA0-4DF9-47F4-BD05-197BD31A4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0" name="Freeform 38">
              <a:extLst>
                <a:ext uri="{FF2B5EF4-FFF2-40B4-BE49-F238E27FC236}">
                  <a16:creationId xmlns:a16="http://schemas.microsoft.com/office/drawing/2014/main" id="{8E125260-0096-4692-AADE-869F342713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1" name="Freeform 39">
              <a:extLst>
                <a:ext uri="{FF2B5EF4-FFF2-40B4-BE49-F238E27FC236}">
                  <a16:creationId xmlns:a16="http://schemas.microsoft.com/office/drawing/2014/main" id="{2431D55A-3809-4013-8946-8303EA4C0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2" name="Freeform 40">
              <a:extLst>
                <a:ext uri="{FF2B5EF4-FFF2-40B4-BE49-F238E27FC236}">
                  <a16:creationId xmlns:a16="http://schemas.microsoft.com/office/drawing/2014/main" id="{3E8D9EE6-A386-47E6-B9D0-65C3997183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3" name="Rectangle 41">
              <a:extLst>
                <a:ext uri="{FF2B5EF4-FFF2-40B4-BE49-F238E27FC236}">
                  <a16:creationId xmlns:a16="http://schemas.microsoft.com/office/drawing/2014/main" id="{BFB37BA3-15CE-410A-B78D-62BF82E02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D53EEF93-38D0-EB40-9B1D-7B56A05F43B8}"/>
              </a:ext>
            </a:extLst>
          </p:cNvPr>
          <p:cNvSpPr txBox="1"/>
          <p:nvPr/>
        </p:nvSpPr>
        <p:spPr>
          <a:xfrm>
            <a:off x="7705343" y="4043801"/>
            <a:ext cx="44326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https://</a:t>
            </a:r>
            <a:r>
              <a:rPr lang="fr-FR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github.com</a:t>
            </a:r>
            <a:r>
              <a:rPr lang="fr-F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/</a:t>
            </a:r>
            <a:r>
              <a:rPr lang="fr-FR" sz="14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marineteyssere</a:t>
            </a:r>
            <a:r>
              <a:rPr lang="fr-FR" sz="14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/p3_marineteyssereomf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79652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678E285C-BE9E-45B7-A3EE-B9792DAE99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B86F577-8905-4B21-8AF3-C1BB34337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D2F1CFF3-A579-4D24-B5F9-1C71BA6FE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57601B50-7EB1-43FA-8360-4297BCD76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60BD8B7A-CD01-4638-A2C9-299AC68B9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Rectangle 8">
              <a:extLst>
                <a:ext uri="{FF2B5EF4-FFF2-40B4-BE49-F238E27FC236}">
                  <a16:creationId xmlns:a16="http://schemas.microsoft.com/office/drawing/2014/main" id="{095B58F9-6C29-48BE-9DA6-3855080521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0C84674F-2E8A-4B70-B801-00722CDD58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4F320BB-D6A9-45FE-8556-498B763B1E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5493D54A-532A-46ED-AF63-A0A54818E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EAF2EDFA-9C0B-44E2-B4BB-312B58BCA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A3641113-CE35-42A4-B605-41BC06BF4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DA2E5B2C-BAC4-4440-9B7E-F38783197A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D8A506DF-2E53-42C9-94BE-B98E32E057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12934FF8-5F70-40BF-BBB6-5EB941FB9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8EB3FB08-D01D-4E24-BE40-C16269DF62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D24E50D7-2753-4169-AD51-C106DA1B7A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DF94B7E0-D9B6-4096-94D0-18D3AC0EF6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EBC05ADE-BBA2-4387-B005-3196E2E198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BBED1CEE-14D2-442F-AB08-401ABE3EF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4F6574C0-78E8-49EA-84BC-EE9D55707F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65BCDB0B-615E-4CA1-AFD5-6B121CB7CE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0627863-B7FC-44D1-9E53-E728FFF675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52FD6F8C-3AF1-487E-91F4-6E55146F1F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6">
              <a:extLst>
                <a:ext uri="{FF2B5EF4-FFF2-40B4-BE49-F238E27FC236}">
                  <a16:creationId xmlns:a16="http://schemas.microsoft.com/office/drawing/2014/main" id="{50323CF3-93CB-4E03-95C0-B180BB87A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7">
              <a:extLst>
                <a:ext uri="{FF2B5EF4-FFF2-40B4-BE49-F238E27FC236}">
                  <a16:creationId xmlns:a16="http://schemas.microsoft.com/office/drawing/2014/main" id="{EB47D82F-CF1B-47E6-9FA2-F3A9C5F94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8">
              <a:extLst>
                <a:ext uri="{FF2B5EF4-FFF2-40B4-BE49-F238E27FC236}">
                  <a16:creationId xmlns:a16="http://schemas.microsoft.com/office/drawing/2014/main" id="{0606708F-F2D4-4678-8ED2-39041BC64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9">
              <a:extLst>
                <a:ext uri="{FF2B5EF4-FFF2-40B4-BE49-F238E27FC236}">
                  <a16:creationId xmlns:a16="http://schemas.microsoft.com/office/drawing/2014/main" id="{D7EB95B4-15E4-433D-B36F-21FF341AD9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30">
              <a:extLst>
                <a:ext uri="{FF2B5EF4-FFF2-40B4-BE49-F238E27FC236}">
                  <a16:creationId xmlns:a16="http://schemas.microsoft.com/office/drawing/2014/main" id="{500A541B-4C75-497C-A489-097ED29964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1">
              <a:extLst>
                <a:ext uri="{FF2B5EF4-FFF2-40B4-BE49-F238E27FC236}">
                  <a16:creationId xmlns:a16="http://schemas.microsoft.com/office/drawing/2014/main" id="{5789326F-12A4-48B8-B0ED-A6A2AE0C27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2">
              <a:extLst>
                <a:ext uri="{FF2B5EF4-FFF2-40B4-BE49-F238E27FC236}">
                  <a16:creationId xmlns:a16="http://schemas.microsoft.com/office/drawing/2014/main" id="{25FA672E-2B65-477F-AA75-6261CE652F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Rectangle 33">
              <a:extLst>
                <a:ext uri="{FF2B5EF4-FFF2-40B4-BE49-F238E27FC236}">
                  <a16:creationId xmlns:a16="http://schemas.microsoft.com/office/drawing/2014/main" id="{BB09AF8D-E68B-499C-B9F5-2F365813D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0" name="Freeform 34">
              <a:extLst>
                <a:ext uri="{FF2B5EF4-FFF2-40B4-BE49-F238E27FC236}">
                  <a16:creationId xmlns:a16="http://schemas.microsoft.com/office/drawing/2014/main" id="{7991AEAD-B5F3-47BA-9F1B-86C16A84A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1" name="Freeform 35">
              <a:extLst>
                <a:ext uri="{FF2B5EF4-FFF2-40B4-BE49-F238E27FC236}">
                  <a16:creationId xmlns:a16="http://schemas.microsoft.com/office/drawing/2014/main" id="{19A85F58-4C3A-4388-B55C-2329EEAECF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6">
              <a:extLst>
                <a:ext uri="{FF2B5EF4-FFF2-40B4-BE49-F238E27FC236}">
                  <a16:creationId xmlns:a16="http://schemas.microsoft.com/office/drawing/2014/main" id="{05652F38-94D9-41B7-A699-7E8F0C78D8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7">
              <a:extLst>
                <a:ext uri="{FF2B5EF4-FFF2-40B4-BE49-F238E27FC236}">
                  <a16:creationId xmlns:a16="http://schemas.microsoft.com/office/drawing/2014/main" id="{3C043852-C250-4518-BB89-C91A349171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8">
              <a:extLst>
                <a:ext uri="{FF2B5EF4-FFF2-40B4-BE49-F238E27FC236}">
                  <a16:creationId xmlns:a16="http://schemas.microsoft.com/office/drawing/2014/main" id="{0CAB9A07-ECF2-416C-8528-F75DACB13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9">
              <a:extLst>
                <a:ext uri="{FF2B5EF4-FFF2-40B4-BE49-F238E27FC236}">
                  <a16:creationId xmlns:a16="http://schemas.microsoft.com/office/drawing/2014/main" id="{904A314C-A829-4AA6-92E2-529BCCF95C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40">
              <a:extLst>
                <a:ext uri="{FF2B5EF4-FFF2-40B4-BE49-F238E27FC236}">
                  <a16:creationId xmlns:a16="http://schemas.microsoft.com/office/drawing/2014/main" id="{244EE6BA-4569-43ED-9E2E-1FB66201B7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1">
              <a:extLst>
                <a:ext uri="{FF2B5EF4-FFF2-40B4-BE49-F238E27FC236}">
                  <a16:creationId xmlns:a16="http://schemas.microsoft.com/office/drawing/2014/main" id="{BEB8252E-FB2A-4BB5-BEC6-CA10FF6F7C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2">
              <a:extLst>
                <a:ext uri="{FF2B5EF4-FFF2-40B4-BE49-F238E27FC236}">
                  <a16:creationId xmlns:a16="http://schemas.microsoft.com/office/drawing/2014/main" id="{91414711-C3A4-4E96-854A-DDDEB2F2E3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86815BA8-3055-4B42-98C3-4202FD92E0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4">
              <a:extLst>
                <a:ext uri="{FF2B5EF4-FFF2-40B4-BE49-F238E27FC236}">
                  <a16:creationId xmlns:a16="http://schemas.microsoft.com/office/drawing/2014/main" id="{44457813-E991-44AE-9A83-B7488D1F36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Rectangle 45">
              <a:extLst>
                <a:ext uri="{FF2B5EF4-FFF2-40B4-BE49-F238E27FC236}">
                  <a16:creationId xmlns:a16="http://schemas.microsoft.com/office/drawing/2014/main" id="{8CE1CF47-A73F-4560-8835-AE1DC51E5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2" name="Freeform 46">
              <a:extLst>
                <a:ext uri="{FF2B5EF4-FFF2-40B4-BE49-F238E27FC236}">
                  <a16:creationId xmlns:a16="http://schemas.microsoft.com/office/drawing/2014/main" id="{C2A935E4-AACC-4CB9-995E-D28617887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3" name="Freeform 47">
              <a:extLst>
                <a:ext uri="{FF2B5EF4-FFF2-40B4-BE49-F238E27FC236}">
                  <a16:creationId xmlns:a16="http://schemas.microsoft.com/office/drawing/2014/main" id="{93B5B778-8ACB-4004-932D-BD95997BAE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8">
              <a:extLst>
                <a:ext uri="{FF2B5EF4-FFF2-40B4-BE49-F238E27FC236}">
                  <a16:creationId xmlns:a16="http://schemas.microsoft.com/office/drawing/2014/main" id="{1434AF34-0919-40AD-84B1-446D4FF2D6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9">
              <a:extLst>
                <a:ext uri="{FF2B5EF4-FFF2-40B4-BE49-F238E27FC236}">
                  <a16:creationId xmlns:a16="http://schemas.microsoft.com/office/drawing/2014/main" id="{29546CF3-6DDD-4073-AB7F-C6E722257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50">
              <a:extLst>
                <a:ext uri="{FF2B5EF4-FFF2-40B4-BE49-F238E27FC236}">
                  <a16:creationId xmlns:a16="http://schemas.microsoft.com/office/drawing/2014/main" id="{289D46AB-128A-477F-B6C9-F40F115D6C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1">
              <a:extLst>
                <a:ext uri="{FF2B5EF4-FFF2-40B4-BE49-F238E27FC236}">
                  <a16:creationId xmlns:a16="http://schemas.microsoft.com/office/drawing/2014/main" id="{A7DA7E67-3368-44AD-AACD-EB64AE3487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2">
              <a:extLst>
                <a:ext uri="{FF2B5EF4-FFF2-40B4-BE49-F238E27FC236}">
                  <a16:creationId xmlns:a16="http://schemas.microsoft.com/office/drawing/2014/main" id="{78BB1152-AB85-4AD8-BBA1-07CEA1F508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3">
              <a:extLst>
                <a:ext uri="{FF2B5EF4-FFF2-40B4-BE49-F238E27FC236}">
                  <a16:creationId xmlns:a16="http://schemas.microsoft.com/office/drawing/2014/main" id="{A982E7F2-DD68-4093-B9C5-3E42B475AB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4">
              <a:extLst>
                <a:ext uri="{FF2B5EF4-FFF2-40B4-BE49-F238E27FC236}">
                  <a16:creationId xmlns:a16="http://schemas.microsoft.com/office/drawing/2014/main" id="{A682E224-4CD6-420B-897A-B23D50B82E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5">
              <a:extLst>
                <a:ext uri="{FF2B5EF4-FFF2-40B4-BE49-F238E27FC236}">
                  <a16:creationId xmlns:a16="http://schemas.microsoft.com/office/drawing/2014/main" id="{31B90F10-06CD-480E-8D35-6E0FFFB894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6">
              <a:extLst>
                <a:ext uri="{FF2B5EF4-FFF2-40B4-BE49-F238E27FC236}">
                  <a16:creationId xmlns:a16="http://schemas.microsoft.com/office/drawing/2014/main" id="{7BC977DB-69B0-4D8D-B77C-E1127EC41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7">
              <a:extLst>
                <a:ext uri="{FF2B5EF4-FFF2-40B4-BE49-F238E27FC236}">
                  <a16:creationId xmlns:a16="http://schemas.microsoft.com/office/drawing/2014/main" id="{24127454-3FCB-41D6-ACFB-81D7E05A79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8">
              <a:extLst>
                <a:ext uri="{FF2B5EF4-FFF2-40B4-BE49-F238E27FC236}">
                  <a16:creationId xmlns:a16="http://schemas.microsoft.com/office/drawing/2014/main" id="{7AA80D42-B8A8-475B-ADBF-99719CE9F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66" name="Rectangle 65">
            <a:extLst>
              <a:ext uri="{FF2B5EF4-FFF2-40B4-BE49-F238E27FC236}">
                <a16:creationId xmlns:a16="http://schemas.microsoft.com/office/drawing/2014/main" id="{D706AE2E-B17B-43A3-84F8-9C0FE9466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" y="0"/>
            <a:ext cx="12192003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CEFFB8CF-3E94-42D7-849C-841E7744B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bg2"/>
              </a:gs>
              <a:gs pos="100000">
                <a:schemeClr val="tx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69" name="Rectangle 5">
              <a:extLst>
                <a:ext uri="{FF2B5EF4-FFF2-40B4-BE49-F238E27FC236}">
                  <a16:creationId xmlns:a16="http://schemas.microsoft.com/office/drawing/2014/main" id="{C274DE9A-4502-4454-911E-B7FE9ED6DE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0" name="Freeform 6">
              <a:extLst>
                <a:ext uri="{FF2B5EF4-FFF2-40B4-BE49-F238E27FC236}">
                  <a16:creationId xmlns:a16="http://schemas.microsoft.com/office/drawing/2014/main" id="{76AFCF59-7BED-416B-ACD9-EA099C9B29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1" name="Freeform 7">
              <a:extLst>
                <a:ext uri="{FF2B5EF4-FFF2-40B4-BE49-F238E27FC236}">
                  <a16:creationId xmlns:a16="http://schemas.microsoft.com/office/drawing/2014/main" id="{8EEECEBC-B149-42E5-8164-EE5456F06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2" name="Rectangle 8">
              <a:extLst>
                <a:ext uri="{FF2B5EF4-FFF2-40B4-BE49-F238E27FC236}">
                  <a16:creationId xmlns:a16="http://schemas.microsoft.com/office/drawing/2014/main" id="{03B49256-D2D8-436B-8F29-0C7E53366F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73" name="Freeform 9">
              <a:extLst>
                <a:ext uri="{FF2B5EF4-FFF2-40B4-BE49-F238E27FC236}">
                  <a16:creationId xmlns:a16="http://schemas.microsoft.com/office/drawing/2014/main" id="{4045E56F-B537-408E-B346-B9B15C39A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4" name="Freeform 10">
              <a:extLst>
                <a:ext uri="{FF2B5EF4-FFF2-40B4-BE49-F238E27FC236}">
                  <a16:creationId xmlns:a16="http://schemas.microsoft.com/office/drawing/2014/main" id="{904BDB2F-0893-4AD7-A871-C808C9651B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5" name="Freeform 11">
              <a:extLst>
                <a:ext uri="{FF2B5EF4-FFF2-40B4-BE49-F238E27FC236}">
                  <a16:creationId xmlns:a16="http://schemas.microsoft.com/office/drawing/2014/main" id="{512D8C6F-C154-4928-9891-DDCF50DA63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6" name="Freeform 12">
              <a:extLst>
                <a:ext uri="{FF2B5EF4-FFF2-40B4-BE49-F238E27FC236}">
                  <a16:creationId xmlns:a16="http://schemas.microsoft.com/office/drawing/2014/main" id="{7E2BBA63-D694-4AD5-976F-4F1CDB204A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7" name="Freeform 13">
              <a:extLst>
                <a:ext uri="{FF2B5EF4-FFF2-40B4-BE49-F238E27FC236}">
                  <a16:creationId xmlns:a16="http://schemas.microsoft.com/office/drawing/2014/main" id="{394F9847-4F95-42E8-AE7E-8DD8A0E27F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8" name="Freeform 14">
              <a:extLst>
                <a:ext uri="{FF2B5EF4-FFF2-40B4-BE49-F238E27FC236}">
                  <a16:creationId xmlns:a16="http://schemas.microsoft.com/office/drawing/2014/main" id="{48CE4CA3-085D-44AC-996B-9F347B7BC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79" name="Freeform 15">
              <a:extLst>
                <a:ext uri="{FF2B5EF4-FFF2-40B4-BE49-F238E27FC236}">
                  <a16:creationId xmlns:a16="http://schemas.microsoft.com/office/drawing/2014/main" id="{0D7459AE-7E00-4707-B574-1D3636BB46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0" name="Freeform 16">
              <a:extLst>
                <a:ext uri="{FF2B5EF4-FFF2-40B4-BE49-F238E27FC236}">
                  <a16:creationId xmlns:a16="http://schemas.microsoft.com/office/drawing/2014/main" id="{EF95E020-0C4A-4BD5-84BE-6DF8B8BCA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1" name="Freeform 17">
              <a:extLst>
                <a:ext uri="{FF2B5EF4-FFF2-40B4-BE49-F238E27FC236}">
                  <a16:creationId xmlns:a16="http://schemas.microsoft.com/office/drawing/2014/main" id="{18CC4862-B9BB-4E63-9630-AA5241E68A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2" name="Freeform 18">
              <a:extLst>
                <a:ext uri="{FF2B5EF4-FFF2-40B4-BE49-F238E27FC236}">
                  <a16:creationId xmlns:a16="http://schemas.microsoft.com/office/drawing/2014/main" id="{156A0508-DDAB-4BFB-824D-CA9D3D8333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3" name="Freeform 19">
              <a:extLst>
                <a:ext uri="{FF2B5EF4-FFF2-40B4-BE49-F238E27FC236}">
                  <a16:creationId xmlns:a16="http://schemas.microsoft.com/office/drawing/2014/main" id="{E3B0103B-60DE-4385-B84E-53694FB9A2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4" name="Freeform 20">
              <a:extLst>
                <a:ext uri="{FF2B5EF4-FFF2-40B4-BE49-F238E27FC236}">
                  <a16:creationId xmlns:a16="http://schemas.microsoft.com/office/drawing/2014/main" id="{C8C1C0D4-C36E-4251-A97F-436AFA3797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5" name="Freeform 21">
              <a:extLst>
                <a:ext uri="{FF2B5EF4-FFF2-40B4-BE49-F238E27FC236}">
                  <a16:creationId xmlns:a16="http://schemas.microsoft.com/office/drawing/2014/main" id="{550D7341-7849-4B72-A2D7-68B7161D43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6" name="Freeform 22">
              <a:extLst>
                <a:ext uri="{FF2B5EF4-FFF2-40B4-BE49-F238E27FC236}">
                  <a16:creationId xmlns:a16="http://schemas.microsoft.com/office/drawing/2014/main" id="{C9E742C7-3FF2-4931-B087-46AAA6C33E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7" name="Freeform 23">
              <a:extLst>
                <a:ext uri="{FF2B5EF4-FFF2-40B4-BE49-F238E27FC236}">
                  <a16:creationId xmlns:a16="http://schemas.microsoft.com/office/drawing/2014/main" id="{424AF1DB-9264-4B94-9F0D-EF37F12D4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8" name="Freeform 24">
              <a:extLst>
                <a:ext uri="{FF2B5EF4-FFF2-40B4-BE49-F238E27FC236}">
                  <a16:creationId xmlns:a16="http://schemas.microsoft.com/office/drawing/2014/main" id="{766E43D2-CF93-4468-9B12-FFB234513D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89" name="Freeform 25">
              <a:extLst>
                <a:ext uri="{FF2B5EF4-FFF2-40B4-BE49-F238E27FC236}">
                  <a16:creationId xmlns:a16="http://schemas.microsoft.com/office/drawing/2014/main" id="{AC24EC38-E0E5-4A4E-A64D-359DD4A559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0" name="Freeform 26">
              <a:extLst>
                <a:ext uri="{FF2B5EF4-FFF2-40B4-BE49-F238E27FC236}">
                  <a16:creationId xmlns:a16="http://schemas.microsoft.com/office/drawing/2014/main" id="{338D8FE1-6073-44CF-857C-9273A16075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1" name="Freeform 27">
              <a:extLst>
                <a:ext uri="{FF2B5EF4-FFF2-40B4-BE49-F238E27FC236}">
                  <a16:creationId xmlns:a16="http://schemas.microsoft.com/office/drawing/2014/main" id="{39BAF819-1ABF-4754-B2E6-8C023A3B94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2" name="Freeform 28">
              <a:extLst>
                <a:ext uri="{FF2B5EF4-FFF2-40B4-BE49-F238E27FC236}">
                  <a16:creationId xmlns:a16="http://schemas.microsoft.com/office/drawing/2014/main" id="{2B5FE77A-C8CA-4E0E-BA89-53BA982E6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3" name="Freeform 29">
              <a:extLst>
                <a:ext uri="{FF2B5EF4-FFF2-40B4-BE49-F238E27FC236}">
                  <a16:creationId xmlns:a16="http://schemas.microsoft.com/office/drawing/2014/main" id="{264169FF-BB01-4F56-812A-738BE4AACB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4" name="Freeform 30">
              <a:extLst>
                <a:ext uri="{FF2B5EF4-FFF2-40B4-BE49-F238E27FC236}">
                  <a16:creationId xmlns:a16="http://schemas.microsoft.com/office/drawing/2014/main" id="{831BA8DD-49DA-443B-AD7A-1680CD2875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5" name="Freeform 31">
              <a:extLst>
                <a:ext uri="{FF2B5EF4-FFF2-40B4-BE49-F238E27FC236}">
                  <a16:creationId xmlns:a16="http://schemas.microsoft.com/office/drawing/2014/main" id="{15B5FD47-B408-4DD0-BA9C-76C3F6814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6" name="Freeform 32">
              <a:extLst>
                <a:ext uri="{FF2B5EF4-FFF2-40B4-BE49-F238E27FC236}">
                  <a16:creationId xmlns:a16="http://schemas.microsoft.com/office/drawing/2014/main" id="{2432FB6B-FBB2-438F-A3BC-0392CA944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7" name="Rectangle 33">
              <a:extLst>
                <a:ext uri="{FF2B5EF4-FFF2-40B4-BE49-F238E27FC236}">
                  <a16:creationId xmlns:a16="http://schemas.microsoft.com/office/drawing/2014/main" id="{A9E1CA69-4810-4E1D-A227-EA4EF0151F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8" name="Freeform 34">
              <a:extLst>
                <a:ext uri="{FF2B5EF4-FFF2-40B4-BE49-F238E27FC236}">
                  <a16:creationId xmlns:a16="http://schemas.microsoft.com/office/drawing/2014/main" id="{978653C5-EFDF-4617-9A6A-E810A9C22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reeform 35">
              <a:extLst>
                <a:ext uri="{FF2B5EF4-FFF2-40B4-BE49-F238E27FC236}">
                  <a16:creationId xmlns:a16="http://schemas.microsoft.com/office/drawing/2014/main" id="{F1B9F231-1E6A-4122-81B0-043E2A5F55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reeform 36">
              <a:extLst>
                <a:ext uri="{FF2B5EF4-FFF2-40B4-BE49-F238E27FC236}">
                  <a16:creationId xmlns:a16="http://schemas.microsoft.com/office/drawing/2014/main" id="{DF2B6BD0-0057-43BC-8681-9FAC9FC535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reeform 37">
              <a:extLst>
                <a:ext uri="{FF2B5EF4-FFF2-40B4-BE49-F238E27FC236}">
                  <a16:creationId xmlns:a16="http://schemas.microsoft.com/office/drawing/2014/main" id="{6D7D7117-2276-4EB9-882B-A44A2DB066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reeform 38">
              <a:extLst>
                <a:ext uri="{FF2B5EF4-FFF2-40B4-BE49-F238E27FC236}">
                  <a16:creationId xmlns:a16="http://schemas.microsoft.com/office/drawing/2014/main" id="{98AD68EB-6444-4B28-8F06-C0B6111ACF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reeform 39">
              <a:extLst>
                <a:ext uri="{FF2B5EF4-FFF2-40B4-BE49-F238E27FC236}">
                  <a16:creationId xmlns:a16="http://schemas.microsoft.com/office/drawing/2014/main" id="{438FA125-C459-48A2-913F-F5D04E160E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reeform 40">
              <a:extLst>
                <a:ext uri="{FF2B5EF4-FFF2-40B4-BE49-F238E27FC236}">
                  <a16:creationId xmlns:a16="http://schemas.microsoft.com/office/drawing/2014/main" id="{18E796D1-6480-436F-947D-550CCE51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reeform 41">
              <a:extLst>
                <a:ext uri="{FF2B5EF4-FFF2-40B4-BE49-F238E27FC236}">
                  <a16:creationId xmlns:a16="http://schemas.microsoft.com/office/drawing/2014/main" id="{4549B300-4F89-4E35-B5E7-53E3C6A54B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reeform 42">
              <a:extLst>
                <a:ext uri="{FF2B5EF4-FFF2-40B4-BE49-F238E27FC236}">
                  <a16:creationId xmlns:a16="http://schemas.microsoft.com/office/drawing/2014/main" id="{D8DA6C40-62DD-4FB3-8D06-5A599E3823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Freeform 43">
              <a:extLst>
                <a:ext uri="{FF2B5EF4-FFF2-40B4-BE49-F238E27FC236}">
                  <a16:creationId xmlns:a16="http://schemas.microsoft.com/office/drawing/2014/main" id="{28EE2B35-9D3D-4925-8DA9-9DF0E40BC4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8" name="Freeform 44">
              <a:extLst>
                <a:ext uri="{FF2B5EF4-FFF2-40B4-BE49-F238E27FC236}">
                  <a16:creationId xmlns:a16="http://schemas.microsoft.com/office/drawing/2014/main" id="{9DB82611-4043-4758-81EC-2239619803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Rectangle 45">
              <a:extLst>
                <a:ext uri="{FF2B5EF4-FFF2-40B4-BE49-F238E27FC236}">
                  <a16:creationId xmlns:a16="http://schemas.microsoft.com/office/drawing/2014/main" id="{A8210AB3-0776-4F74-9227-5E448D1AFA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0" name="Freeform 46">
              <a:extLst>
                <a:ext uri="{FF2B5EF4-FFF2-40B4-BE49-F238E27FC236}">
                  <a16:creationId xmlns:a16="http://schemas.microsoft.com/office/drawing/2014/main" id="{002C10AB-E300-481E-AFA5-410481B16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reeform 47">
              <a:extLst>
                <a:ext uri="{FF2B5EF4-FFF2-40B4-BE49-F238E27FC236}">
                  <a16:creationId xmlns:a16="http://schemas.microsoft.com/office/drawing/2014/main" id="{11F47C5E-0453-4EF5-B969-A8263DC6AF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Freeform 48">
              <a:extLst>
                <a:ext uri="{FF2B5EF4-FFF2-40B4-BE49-F238E27FC236}">
                  <a16:creationId xmlns:a16="http://schemas.microsoft.com/office/drawing/2014/main" id="{D0CFDC87-55E8-40E1-BD98-4E1EA2C095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3" name="Freeform 49">
              <a:extLst>
                <a:ext uri="{FF2B5EF4-FFF2-40B4-BE49-F238E27FC236}">
                  <a16:creationId xmlns:a16="http://schemas.microsoft.com/office/drawing/2014/main" id="{C1151505-8A7F-41D8-AE03-AD172E38C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reeform 50">
              <a:extLst>
                <a:ext uri="{FF2B5EF4-FFF2-40B4-BE49-F238E27FC236}">
                  <a16:creationId xmlns:a16="http://schemas.microsoft.com/office/drawing/2014/main" id="{918DAD20-1F9F-41A7-B9D0-EE92F9B32D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reeform 51">
              <a:extLst>
                <a:ext uri="{FF2B5EF4-FFF2-40B4-BE49-F238E27FC236}">
                  <a16:creationId xmlns:a16="http://schemas.microsoft.com/office/drawing/2014/main" id="{D303B51B-ADCC-43C9-AE4F-0168CFA63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reeform 52">
              <a:extLst>
                <a:ext uri="{FF2B5EF4-FFF2-40B4-BE49-F238E27FC236}">
                  <a16:creationId xmlns:a16="http://schemas.microsoft.com/office/drawing/2014/main" id="{5621B409-0B0A-4827-81F9-684C335EE1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reeform 53">
              <a:extLst>
                <a:ext uri="{FF2B5EF4-FFF2-40B4-BE49-F238E27FC236}">
                  <a16:creationId xmlns:a16="http://schemas.microsoft.com/office/drawing/2014/main" id="{FCA6910E-A4EC-464B-B285-5F1E40AEFF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reeform 54">
              <a:extLst>
                <a:ext uri="{FF2B5EF4-FFF2-40B4-BE49-F238E27FC236}">
                  <a16:creationId xmlns:a16="http://schemas.microsoft.com/office/drawing/2014/main" id="{7D0C75DF-4953-4E72-B34A-2F8BD05235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reeform 55">
              <a:extLst>
                <a:ext uri="{FF2B5EF4-FFF2-40B4-BE49-F238E27FC236}">
                  <a16:creationId xmlns:a16="http://schemas.microsoft.com/office/drawing/2014/main" id="{998A65EA-C434-41FF-B792-2BDC11501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reeform 56">
              <a:extLst>
                <a:ext uri="{FF2B5EF4-FFF2-40B4-BE49-F238E27FC236}">
                  <a16:creationId xmlns:a16="http://schemas.microsoft.com/office/drawing/2014/main" id="{3A6D2AE4-7ABD-4946-BE69-5FD3C1A1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reeform 57">
              <a:extLst>
                <a:ext uri="{FF2B5EF4-FFF2-40B4-BE49-F238E27FC236}">
                  <a16:creationId xmlns:a16="http://schemas.microsoft.com/office/drawing/2014/main" id="{833A81DC-8A3A-4141-A713-A2FE1C572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reeform 58">
              <a:extLst>
                <a:ext uri="{FF2B5EF4-FFF2-40B4-BE49-F238E27FC236}">
                  <a16:creationId xmlns:a16="http://schemas.microsoft.com/office/drawing/2014/main" id="{47BB7FFD-57DB-41BD-8D42-9FB58174B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pic>
        <p:nvPicPr>
          <p:cNvPr id="124" name="Picture 2">
            <a:extLst>
              <a:ext uri="{FF2B5EF4-FFF2-40B4-BE49-F238E27FC236}">
                <a16:creationId xmlns:a16="http://schemas.microsoft.com/office/drawing/2014/main" id="{3631D3C9-4C1D-4B3A-A737-E6E780042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3747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88D5E49F-7FA8-2548-99B6-2AC0E04B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821"/>
            <a:ext cx="10770393" cy="71417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400" dirty="0" err="1">
                <a:solidFill>
                  <a:schemeClr val="bg1"/>
                </a:solidFill>
              </a:rPr>
              <a:t>Créer</a:t>
            </a:r>
            <a:r>
              <a:rPr lang="en-US" sz="3400" dirty="0">
                <a:solidFill>
                  <a:schemeClr val="bg1"/>
                </a:solidFill>
              </a:rPr>
              <a:t> des </a:t>
            </a:r>
            <a:r>
              <a:rPr lang="en-US" sz="3400" dirty="0" err="1">
                <a:solidFill>
                  <a:schemeClr val="bg1"/>
                </a:solidFill>
              </a:rPr>
              <a:t>effets</a:t>
            </a:r>
            <a:r>
              <a:rPr lang="en-US" sz="3400" dirty="0">
                <a:solidFill>
                  <a:schemeClr val="bg1"/>
                </a:solidFill>
              </a:rPr>
              <a:t> CSS </a:t>
            </a:r>
            <a:r>
              <a:rPr lang="en-US" sz="3400" dirty="0" err="1">
                <a:solidFill>
                  <a:schemeClr val="bg1"/>
                </a:solidFill>
              </a:rPr>
              <a:t>graphiques</a:t>
            </a:r>
            <a:r>
              <a:rPr lang="en-US" sz="3400" dirty="0">
                <a:solidFill>
                  <a:schemeClr val="bg1"/>
                </a:solidFill>
              </a:rPr>
              <a:t> </a:t>
            </a:r>
            <a:r>
              <a:rPr lang="en-US" sz="3400" dirty="0" err="1">
                <a:solidFill>
                  <a:schemeClr val="bg1"/>
                </a:solidFill>
              </a:rPr>
              <a:t>avancés</a:t>
            </a:r>
            <a:endParaRPr lang="en-US" sz="3400" dirty="0">
              <a:solidFill>
                <a:schemeClr val="bg1"/>
              </a:solidFill>
            </a:endParaRPr>
          </a:p>
        </p:txBody>
      </p:sp>
      <p:sp useBgFill="1">
        <p:nvSpPr>
          <p:cNvPr id="126" name="Round Diagonal Corner Rectangle 6">
            <a:extLst>
              <a:ext uri="{FF2B5EF4-FFF2-40B4-BE49-F238E27FC236}">
                <a16:creationId xmlns:a16="http://schemas.microsoft.com/office/drawing/2014/main" id="{5B986EF0-8540-483D-9DDE-1F168FAAC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8949" y="808057"/>
            <a:ext cx="6752461" cy="5234394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Enregistrement de l’écran 2022-02-21 à 18.56.49" descr="Enregistrement de l’écran 2022-02-21 à 18.56.49">
            <a:hlinkClick r:id="" action="ppaction://media"/>
            <a:extLst>
              <a:ext uri="{FF2B5EF4-FFF2-40B4-BE49-F238E27FC236}">
                <a16:creationId xmlns:a16="http://schemas.microsoft.com/office/drawing/2014/main" id="{C293F67F-59D1-3149-B685-0A00FD7262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0017" y="1209789"/>
            <a:ext cx="6583339" cy="4114586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2047C19-CDE5-EA44-93C1-348C576036CD}"/>
              </a:ext>
            </a:extLst>
          </p:cNvPr>
          <p:cNvSpPr txBox="1"/>
          <p:nvPr/>
        </p:nvSpPr>
        <p:spPr>
          <a:xfrm>
            <a:off x="7699046" y="880606"/>
            <a:ext cx="4302453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rgbClr val="002060"/>
                </a:solidFill>
              </a:rPr>
              <a:t>@</a:t>
            </a:r>
            <a:r>
              <a:rPr lang="fr-FR" sz="2000" dirty="0" err="1">
                <a:solidFill>
                  <a:srgbClr val="002060"/>
                </a:solidFill>
              </a:rPr>
              <a:t>keyframes</a:t>
            </a:r>
            <a:endParaRPr lang="fr-FR" sz="2000" dirty="0">
              <a:solidFill>
                <a:srgbClr val="002060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La règle @</a:t>
            </a:r>
            <a:r>
              <a:rPr lang="fr-FR" sz="2000" dirty="0" err="1">
                <a:solidFill>
                  <a:schemeClr val="bg1"/>
                </a:solidFill>
              </a:rPr>
              <a:t>keyframes</a:t>
            </a:r>
            <a:r>
              <a:rPr lang="fr-FR" sz="2000" dirty="0">
                <a:solidFill>
                  <a:schemeClr val="bg1"/>
                </a:solidFill>
              </a:rPr>
              <a:t> permet aux auteurs de définir les étapes qui composent la séquence d'une animation CSS. 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</a:t>
            </a:r>
            <a:r>
              <a:rPr lang="fr-FR" sz="2000" dirty="0" err="1">
                <a:solidFill>
                  <a:schemeClr val="bg1"/>
                </a:solidFill>
              </a:rPr>
              <a:t>Spinner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  <a:r>
              <a:rPr lang="fr-FR" sz="2000" dirty="0" err="1">
                <a:solidFill>
                  <a:schemeClr val="bg1"/>
                </a:solidFill>
              </a:rPr>
              <a:t>Acceuil</a:t>
            </a:r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-&gt; Chargement pages menus </a:t>
            </a:r>
          </a:p>
          <a:p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rgbClr val="002060"/>
                </a:solidFill>
              </a:rPr>
              <a:t>:</a:t>
            </a:r>
            <a:r>
              <a:rPr lang="fr-FR" sz="2000" dirty="0" err="1">
                <a:solidFill>
                  <a:srgbClr val="002060"/>
                </a:solidFill>
              </a:rPr>
              <a:t>hover</a:t>
            </a:r>
            <a:endParaRPr lang="fr-FR" sz="2000" dirty="0">
              <a:solidFill>
                <a:schemeClr val="bg1"/>
              </a:solidFill>
            </a:endParaRPr>
          </a:p>
          <a:p>
            <a:r>
              <a:rPr lang="fr-FR" sz="2000" dirty="0">
                <a:solidFill>
                  <a:schemeClr val="bg1"/>
                </a:solidFill>
              </a:rPr>
              <a:t>Déclenché au </a:t>
            </a:r>
            <a:r>
              <a:rPr lang="fr-FR" sz="2000" b="1" dirty="0">
                <a:solidFill>
                  <a:schemeClr val="bg1"/>
                </a:solidFill>
              </a:rPr>
              <a:t>survol</a:t>
            </a:r>
            <a:r>
              <a:rPr lang="fr-FR" sz="2000" dirty="0">
                <a:solidFill>
                  <a:schemeClr val="bg1"/>
                </a:solidFill>
              </a:rPr>
              <a:t> de la souris, il s’agit d’une </a:t>
            </a:r>
            <a:r>
              <a:rPr lang="fr-FR" sz="2000" dirty="0" err="1">
                <a:solidFill>
                  <a:schemeClr val="bg1"/>
                </a:solidFill>
              </a:rPr>
              <a:t>pseudoclasse</a:t>
            </a:r>
            <a:r>
              <a:rPr lang="fr-FR" sz="2000" dirty="0">
                <a:solidFill>
                  <a:schemeClr val="bg1"/>
                </a:solidFill>
              </a:rPr>
              <a:t> 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Boutons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Cœurs 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Onglet fonction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Icones</a:t>
            </a:r>
          </a:p>
          <a:p>
            <a:r>
              <a:rPr lang="fr-FR" sz="2000" dirty="0">
                <a:solidFill>
                  <a:schemeClr val="bg1"/>
                </a:solidFill>
              </a:rPr>
              <a:t>-&gt; Menu check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0113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50C065C3-0FE3-4452-B765-CB05BBB2A9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a14="http://schemas.microsoft.com/office/drawing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795E515-5F57-431F-9A0D-3A0419DF75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>
              <a:extLst>
                <a:ext uri="{FF2B5EF4-FFF2-40B4-BE49-F238E27FC236}">
                  <a16:creationId xmlns:a16="http://schemas.microsoft.com/office/drawing/2014/main" id="{D45BCBFE-0478-4767-BF2E-FC2C548BA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E903928F-F6DA-470C-81A0-CF7D9DE034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ADA095F6-E326-4450-A2D6-DB2BF989B8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>
              <a:extLst>
                <a:ext uri="{FF2B5EF4-FFF2-40B4-BE49-F238E27FC236}">
                  <a16:creationId xmlns:a16="http://schemas.microsoft.com/office/drawing/2014/main" id="{6B067F9A-FDF2-49EC-B4FF-CD4B90F789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F1331213-D19D-49FC-8616-168A14565A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2ADFE242-96FC-4A14-8C59-90CD6DE1D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6A97B7BC-40BD-494B-9C6B-AF3045559A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3D7F35CF-F44C-491F-904D-A31ED8321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4D9BF7E-18C2-452C-B139-4ED58D7A03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700A6223-AD38-426F-A6FE-7926CAEF31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>
              <a:extLst>
                <a:ext uri="{FF2B5EF4-FFF2-40B4-BE49-F238E27FC236}">
                  <a16:creationId xmlns:a16="http://schemas.microsoft.com/office/drawing/2014/main" id="{D172AA94-449F-45EB-94E6-67C186C32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>
              <a:extLst>
                <a:ext uri="{FF2B5EF4-FFF2-40B4-BE49-F238E27FC236}">
                  <a16:creationId xmlns:a16="http://schemas.microsoft.com/office/drawing/2014/main" id="{A7D4F697-8937-4F4C-83C5-770B3FCB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10AF1D59-5117-4D47-8414-4BB61F944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>
              <a:extLst>
                <a:ext uri="{FF2B5EF4-FFF2-40B4-BE49-F238E27FC236}">
                  <a16:creationId xmlns:a16="http://schemas.microsoft.com/office/drawing/2014/main" id="{2387DC33-88B3-4718-8C94-41659EA33A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>
              <a:extLst>
                <a:ext uri="{FF2B5EF4-FFF2-40B4-BE49-F238E27FC236}">
                  <a16:creationId xmlns:a16="http://schemas.microsoft.com/office/drawing/2014/main" id="{D4E7EC64-4763-4F04-B2E4-E400364D72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>
              <a:extLst>
                <a:ext uri="{FF2B5EF4-FFF2-40B4-BE49-F238E27FC236}">
                  <a16:creationId xmlns:a16="http://schemas.microsoft.com/office/drawing/2014/main" id="{581717DF-9FD4-47CB-9579-E34DF7E875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>
              <a:extLst>
                <a:ext uri="{FF2B5EF4-FFF2-40B4-BE49-F238E27FC236}">
                  <a16:creationId xmlns:a16="http://schemas.microsoft.com/office/drawing/2014/main" id="{BCD8EF50-6E58-4B2D-90B6-AFF236A73B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>
              <a:extLst>
                <a:ext uri="{FF2B5EF4-FFF2-40B4-BE49-F238E27FC236}">
                  <a16:creationId xmlns:a16="http://schemas.microsoft.com/office/drawing/2014/main" id="{6524A268-142A-4CBF-BB8B-DC1FCBC8F7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>
              <a:extLst>
                <a:ext uri="{FF2B5EF4-FFF2-40B4-BE49-F238E27FC236}">
                  <a16:creationId xmlns:a16="http://schemas.microsoft.com/office/drawing/2014/main" id="{56A0E6F3-B76B-4813-B44B-56CE11A8A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>
              <a:extLst>
                <a:ext uri="{FF2B5EF4-FFF2-40B4-BE49-F238E27FC236}">
                  <a16:creationId xmlns:a16="http://schemas.microsoft.com/office/drawing/2014/main" id="{A74CED8D-B902-4B76-9CC8-30A09B2FA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>
              <a:extLst>
                <a:ext uri="{FF2B5EF4-FFF2-40B4-BE49-F238E27FC236}">
                  <a16:creationId xmlns:a16="http://schemas.microsoft.com/office/drawing/2014/main" id="{ED007BD7-ED56-4566-B1FF-707160024A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>
              <a:extLst>
                <a:ext uri="{FF2B5EF4-FFF2-40B4-BE49-F238E27FC236}">
                  <a16:creationId xmlns:a16="http://schemas.microsoft.com/office/drawing/2014/main" id="{90AD48D2-5BC8-4C80-B126-B1A201242B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>
              <a:extLst>
                <a:ext uri="{FF2B5EF4-FFF2-40B4-BE49-F238E27FC236}">
                  <a16:creationId xmlns:a16="http://schemas.microsoft.com/office/drawing/2014/main" id="{BE14C82F-9F35-4D61-B758-7BCE32DEC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>
              <a:extLst>
                <a:ext uri="{FF2B5EF4-FFF2-40B4-BE49-F238E27FC236}">
                  <a16:creationId xmlns:a16="http://schemas.microsoft.com/office/drawing/2014/main" id="{6540CE06-9028-497A-AC64-CF0ED60A74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>
              <a:extLst>
                <a:ext uri="{FF2B5EF4-FFF2-40B4-BE49-F238E27FC236}">
                  <a16:creationId xmlns:a16="http://schemas.microsoft.com/office/drawing/2014/main" id="{A4825B3B-52CD-4F08-BA02-6C2B0EFEDE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>
              <a:extLst>
                <a:ext uri="{FF2B5EF4-FFF2-40B4-BE49-F238E27FC236}">
                  <a16:creationId xmlns:a16="http://schemas.microsoft.com/office/drawing/2014/main" id="{6877A5EF-B8B8-44D3-AA57-4BBF89206D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>
              <a:extLst>
                <a:ext uri="{FF2B5EF4-FFF2-40B4-BE49-F238E27FC236}">
                  <a16:creationId xmlns:a16="http://schemas.microsoft.com/office/drawing/2014/main" id="{00BB365C-9180-4208-92CF-AB6A88848C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>
              <a:extLst>
                <a:ext uri="{FF2B5EF4-FFF2-40B4-BE49-F238E27FC236}">
                  <a16:creationId xmlns:a16="http://schemas.microsoft.com/office/drawing/2014/main" id="{8D1134D2-53A6-41D5-AC1A-5254A2FBD0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>
              <a:extLst>
                <a:ext uri="{FF2B5EF4-FFF2-40B4-BE49-F238E27FC236}">
                  <a16:creationId xmlns:a16="http://schemas.microsoft.com/office/drawing/2014/main" id="{24C7FA73-07CD-479A-9B9E-DAD4D3B2BF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>
              <a:extLst>
                <a:ext uri="{FF2B5EF4-FFF2-40B4-BE49-F238E27FC236}">
                  <a16:creationId xmlns:a16="http://schemas.microsoft.com/office/drawing/2014/main" id="{AB24DF92-B081-4701-B58D-913261A00D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>
              <a:extLst>
                <a:ext uri="{FF2B5EF4-FFF2-40B4-BE49-F238E27FC236}">
                  <a16:creationId xmlns:a16="http://schemas.microsoft.com/office/drawing/2014/main" id="{AB4DF275-6B82-4AA9-A7A9-138E631E30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>
              <a:extLst>
                <a:ext uri="{FF2B5EF4-FFF2-40B4-BE49-F238E27FC236}">
                  <a16:creationId xmlns:a16="http://schemas.microsoft.com/office/drawing/2014/main" id="{972A3812-16AD-453E-B1E6-9F39894F79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>
              <a:extLst>
                <a:ext uri="{FF2B5EF4-FFF2-40B4-BE49-F238E27FC236}">
                  <a16:creationId xmlns:a16="http://schemas.microsoft.com/office/drawing/2014/main" id="{8FB6759A-BAD8-4073-86A2-6DDD73DE2A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>
              <a:extLst>
                <a:ext uri="{FF2B5EF4-FFF2-40B4-BE49-F238E27FC236}">
                  <a16:creationId xmlns:a16="http://schemas.microsoft.com/office/drawing/2014/main" id="{9FCCB0F4-1178-47C1-9EE2-234EA715C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>
              <a:extLst>
                <a:ext uri="{FF2B5EF4-FFF2-40B4-BE49-F238E27FC236}">
                  <a16:creationId xmlns:a16="http://schemas.microsoft.com/office/drawing/2014/main" id="{CB01BF0B-7EB0-4C18-80BE-20D2EAC04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>
              <a:extLst>
                <a:ext uri="{FF2B5EF4-FFF2-40B4-BE49-F238E27FC236}">
                  <a16:creationId xmlns:a16="http://schemas.microsoft.com/office/drawing/2014/main" id="{3266E9DA-C937-48E0-8F98-90A467760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>
              <a:extLst>
                <a:ext uri="{FF2B5EF4-FFF2-40B4-BE49-F238E27FC236}">
                  <a16:creationId xmlns:a16="http://schemas.microsoft.com/office/drawing/2014/main" id="{A8A9C00D-0425-4E68-A1DE-BCE5BD6BBD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>
              <a:extLst>
                <a:ext uri="{FF2B5EF4-FFF2-40B4-BE49-F238E27FC236}">
                  <a16:creationId xmlns:a16="http://schemas.microsoft.com/office/drawing/2014/main" id="{46230904-E744-4B55-84FF-826A6B737B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>
              <a:extLst>
                <a:ext uri="{FF2B5EF4-FFF2-40B4-BE49-F238E27FC236}">
                  <a16:creationId xmlns:a16="http://schemas.microsoft.com/office/drawing/2014/main" id="{D4291668-8AF0-4784-BC06-870768F53F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>
              <a:extLst>
                <a:ext uri="{FF2B5EF4-FFF2-40B4-BE49-F238E27FC236}">
                  <a16:creationId xmlns:a16="http://schemas.microsoft.com/office/drawing/2014/main" id="{D917DCBD-774B-4AAF-92AE-D18289FFC4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>
              <a:extLst>
                <a:ext uri="{FF2B5EF4-FFF2-40B4-BE49-F238E27FC236}">
                  <a16:creationId xmlns:a16="http://schemas.microsoft.com/office/drawing/2014/main" id="{9E50122E-0F19-4D65-9CB2-E22C3EA84A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>
              <a:extLst>
                <a:ext uri="{FF2B5EF4-FFF2-40B4-BE49-F238E27FC236}">
                  <a16:creationId xmlns:a16="http://schemas.microsoft.com/office/drawing/2014/main" id="{BC28A765-6E8B-4352-BD0C-35474F70AC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>
              <a:extLst>
                <a:ext uri="{FF2B5EF4-FFF2-40B4-BE49-F238E27FC236}">
                  <a16:creationId xmlns:a16="http://schemas.microsoft.com/office/drawing/2014/main" id="{0AC30A17-F494-44EB-9817-1B8B255CE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>
              <a:extLst>
                <a:ext uri="{FF2B5EF4-FFF2-40B4-BE49-F238E27FC236}">
                  <a16:creationId xmlns:a16="http://schemas.microsoft.com/office/drawing/2014/main" id="{6088D59F-32BD-4932-9C22-9AA0FCDA74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>
              <a:extLst>
                <a:ext uri="{FF2B5EF4-FFF2-40B4-BE49-F238E27FC236}">
                  <a16:creationId xmlns:a16="http://schemas.microsoft.com/office/drawing/2014/main" id="{B18BBE45-5F21-47FA-B291-AC802D715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>
              <a:extLst>
                <a:ext uri="{FF2B5EF4-FFF2-40B4-BE49-F238E27FC236}">
                  <a16:creationId xmlns:a16="http://schemas.microsoft.com/office/drawing/2014/main" id="{A1BD992D-1C4B-4E69-A627-A45D8958E0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>
              <a:extLst>
                <a:ext uri="{FF2B5EF4-FFF2-40B4-BE49-F238E27FC236}">
                  <a16:creationId xmlns:a16="http://schemas.microsoft.com/office/drawing/2014/main" id="{571C0498-7105-455E-8B0A-233F850F18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>
              <a:extLst>
                <a:ext uri="{FF2B5EF4-FFF2-40B4-BE49-F238E27FC236}">
                  <a16:creationId xmlns:a16="http://schemas.microsoft.com/office/drawing/2014/main" id="{F6FA78CC-C0B1-422F-B535-05580A971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>
              <a:extLst>
                <a:ext uri="{FF2B5EF4-FFF2-40B4-BE49-F238E27FC236}">
                  <a16:creationId xmlns:a16="http://schemas.microsoft.com/office/drawing/2014/main" id="{49A1BACF-EE5E-46F8-8968-D4CF18BC01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>
              <a:extLst>
                <a:ext uri="{FF2B5EF4-FFF2-40B4-BE49-F238E27FC236}">
                  <a16:creationId xmlns:a16="http://schemas.microsoft.com/office/drawing/2014/main" id="{0AF8DFAF-8AF7-453E-AED7-89E59FBD7D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>
              <a:extLst>
                <a:ext uri="{FF2B5EF4-FFF2-40B4-BE49-F238E27FC236}">
                  <a16:creationId xmlns:a16="http://schemas.microsoft.com/office/drawing/2014/main" id="{F8C26D97-8DA4-4556-92E4-2AE66B365B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>
              <a:extLst>
                <a:ext uri="{FF2B5EF4-FFF2-40B4-BE49-F238E27FC236}">
                  <a16:creationId xmlns:a16="http://schemas.microsoft.com/office/drawing/2014/main" id="{EEF9D855-A8A7-44CC-919C-BEA327F254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>
              <a:extLst>
                <a:ext uri="{FF2B5EF4-FFF2-40B4-BE49-F238E27FC236}">
                  <a16:creationId xmlns:a16="http://schemas.microsoft.com/office/drawing/2014/main" id="{11F0B045-803C-4067-A182-066EEB2C4F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>
              <a:extLst>
                <a:ext uri="{FF2B5EF4-FFF2-40B4-BE49-F238E27FC236}">
                  <a16:creationId xmlns:a16="http://schemas.microsoft.com/office/drawing/2014/main" id="{3C1FCACB-EFEF-4B54-99A6-E327A637C2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4="http://schemas.microsoft.com/office/drawing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316DCFC9-6877-407C-8170-608FCB8E35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68" name="Rectangle 67">
              <a:extLst>
                <a:ext uri="{FF2B5EF4-FFF2-40B4-BE49-F238E27FC236}">
                  <a16:creationId xmlns:a16="http://schemas.microsoft.com/office/drawing/2014/main" id="{F7D8B73A-1349-4BA6-8F85-03A21ED56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Picture 2">
              <a:extLst>
                <a:ext uri="{FF2B5EF4-FFF2-40B4-BE49-F238E27FC236}">
                  <a16:creationId xmlns:a16="http://schemas.microsoft.com/office/drawing/2014/main" id="{969ADA7C-B6B2-4FD7-AA5E-CC52AAE8CD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Image 3">
            <a:extLst>
              <a:ext uri="{FF2B5EF4-FFF2-40B4-BE49-F238E27FC236}">
                <a16:creationId xmlns:a16="http://schemas.microsoft.com/office/drawing/2014/main" id="{56D7436F-2D1B-D145-ABD6-07FCE51FC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24934" b="11488"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89353FE7-0D03-4AD2-8B8A-60A06F6BDA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72" name="Round Diagonal Corner Rectangle 7">
              <a:extLst>
                <a:ext uri="{FF2B5EF4-FFF2-40B4-BE49-F238E27FC236}">
                  <a16:creationId xmlns:a16="http://schemas.microsoft.com/office/drawing/2014/main" id="{0C7A0320-FBCC-4F40-AF6E-CE65FFB3DA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550A26E4-02C9-4F83-A334-0920B8CCF2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74" name="Freeform 32">
                <a:extLst>
                  <a:ext uri="{FF2B5EF4-FFF2-40B4-BE49-F238E27FC236}">
                    <a16:creationId xmlns:a16="http://schemas.microsoft.com/office/drawing/2014/main" id="{06617CD6-4185-402B-8E23-BC5278053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5" name="Freeform 33">
                <a:extLst>
                  <a:ext uri="{FF2B5EF4-FFF2-40B4-BE49-F238E27FC236}">
                    <a16:creationId xmlns:a16="http://schemas.microsoft.com/office/drawing/2014/main" id="{2C305CC9-3511-47F4-BF11-BC635C30C9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6" name="Freeform 34">
                <a:extLst>
                  <a:ext uri="{FF2B5EF4-FFF2-40B4-BE49-F238E27FC236}">
                    <a16:creationId xmlns:a16="http://schemas.microsoft.com/office/drawing/2014/main" id="{5C70C5D1-31E4-48B9-AEB6-6460A2B8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7" name="Freeform 37">
                <a:extLst>
                  <a:ext uri="{FF2B5EF4-FFF2-40B4-BE49-F238E27FC236}">
                    <a16:creationId xmlns:a16="http://schemas.microsoft.com/office/drawing/2014/main" id="{1F033CE1-D380-43F1-81EC-97B6C86F39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8" name="Freeform 35">
                <a:extLst>
                  <a:ext uri="{FF2B5EF4-FFF2-40B4-BE49-F238E27FC236}">
                    <a16:creationId xmlns:a16="http://schemas.microsoft.com/office/drawing/2014/main" id="{6997F95D-DC27-48A3-850A-2308C3C080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79" name="Freeform 36">
                <a:extLst>
                  <a:ext uri="{FF2B5EF4-FFF2-40B4-BE49-F238E27FC236}">
                    <a16:creationId xmlns:a16="http://schemas.microsoft.com/office/drawing/2014/main" id="{569AE469-76B7-4FFE-B68B-0D7A77413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0" name="Freeform 38">
                <a:extLst>
                  <a:ext uri="{FF2B5EF4-FFF2-40B4-BE49-F238E27FC236}">
                    <a16:creationId xmlns:a16="http://schemas.microsoft.com/office/drawing/2014/main" id="{DD99CF64-0E82-4D1A-BD2A-08942182F4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1" name="Freeform 39">
                <a:extLst>
                  <a:ext uri="{FF2B5EF4-FFF2-40B4-BE49-F238E27FC236}">
                    <a16:creationId xmlns:a16="http://schemas.microsoft.com/office/drawing/2014/main" id="{98C12D33-1747-4B24-89ED-F441AE4A0C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2" name="Freeform 40">
                <a:extLst>
                  <a:ext uri="{FF2B5EF4-FFF2-40B4-BE49-F238E27FC236}">
                    <a16:creationId xmlns:a16="http://schemas.microsoft.com/office/drawing/2014/main" id="{A60200CC-BAEC-4310-8C9B-F7BB783E9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3" name="Rectangle 41">
                <a:extLst>
                  <a:ext uri="{FF2B5EF4-FFF2-40B4-BE49-F238E27FC236}">
                    <a16:creationId xmlns:a16="http://schemas.microsoft.com/office/drawing/2014/main" id="{2A7F40BF-B0BE-4B09-87EE-F56632B7ED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353978AF-8FB9-4A61-A2EA-1995A14F39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B20F89C3-4BAD-42AA-8D31-6F6DF17FE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A60FE276-3FF2-4622-BF99-D4E4B249E5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B05A0D3F-808B-48D6-A821-1FE9E86E8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69F7D438-BAA0-4DAD-9BC5-198B677A75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EC63B186-43B8-4552-AFDB-A544240A7C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8542E82D-01AD-4BD8-8C5F-A6CDAD039B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6285CF32-2BD3-47D0-9A6C-3EE7FD6397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FA36D129-7B33-4379-B9EE-5624B957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0229A187-4E69-4262-B001-C5F0B55225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D4DD3193-5673-344D-BEA8-68F4A7DA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747" y="2662327"/>
            <a:ext cx="6858000" cy="136789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Mettre</a:t>
            </a:r>
            <a:r>
              <a:rPr lang="en-US" sz="4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</a:t>
            </a:r>
            <a:r>
              <a:rPr lang="en-US" sz="41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en</a:t>
            </a:r>
            <a:r>
              <a:rPr lang="en-US" sz="4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place son </a:t>
            </a:r>
            <a:r>
              <a:rPr lang="en-US" sz="4100" dirty="0" err="1">
                <a:solidFill>
                  <a:schemeClr val="tx2">
                    <a:lumMod val="40000"/>
                    <a:lumOff val="60000"/>
                  </a:schemeClr>
                </a:solidFill>
              </a:rPr>
              <a:t>environnement</a:t>
            </a:r>
            <a:r>
              <a:rPr lang="en-US" sz="41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 Front-End</a:t>
            </a:r>
          </a:p>
        </p:txBody>
      </p:sp>
    </p:spTree>
    <p:extLst>
      <p:ext uri="{BB962C8B-B14F-4D97-AF65-F5344CB8AC3E}">
        <p14:creationId xmlns:p14="http://schemas.microsoft.com/office/powerpoint/2010/main" val="137618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2BCFFD-4640-3F46-A3FC-81F935231F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99206"/>
            <a:ext cx="9905998" cy="1478570"/>
          </a:xfrm>
        </p:spPr>
        <p:txBody>
          <a:bodyPr/>
          <a:lstStyle/>
          <a:p>
            <a:pPr algn="ctr"/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Mettre en place une structure de navigation pour un site web</a:t>
            </a:r>
          </a:p>
        </p:txBody>
      </p:sp>
      <p:pic>
        <p:nvPicPr>
          <p:cNvPr id="3" name="Enregistrement de l’écran 2022-02-21 à 18.50.00" descr="Enregistrement de l’écran 2022-02-21 à 18.50.00">
            <a:hlinkClick r:id="" action="ppaction://media"/>
            <a:extLst>
              <a:ext uri="{FF2B5EF4-FFF2-40B4-BE49-F238E27FC236}">
                <a16:creationId xmlns:a16="http://schemas.microsoft.com/office/drawing/2014/main" id="{5761D83D-9D5E-0F43-947C-F9FAF56826B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21195" y="1777776"/>
            <a:ext cx="7949609" cy="49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26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>
            <a:extLst>
              <a:ext uri="{FF2B5EF4-FFF2-40B4-BE49-F238E27FC236}">
                <a16:creationId xmlns:a16="http://schemas.microsoft.com/office/drawing/2014/main" id="{8B642D72-244F-45E9-A32A-BCFCE9E848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7F923EF-CB07-40C3-B673-2E83F92EE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D34C424-A519-4D35-9D94-0157B593A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35" name="Rectangle 5">
                <a:extLst>
                  <a:ext uri="{FF2B5EF4-FFF2-40B4-BE49-F238E27FC236}">
                    <a16:creationId xmlns:a16="http://schemas.microsoft.com/office/drawing/2014/main" id="{6AB79813-04EC-46F4-8C8B-1D1356EC1C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6">
                <a:extLst>
                  <a:ext uri="{FF2B5EF4-FFF2-40B4-BE49-F238E27FC236}">
                    <a16:creationId xmlns:a16="http://schemas.microsoft.com/office/drawing/2014/main" id="{FECD8EE9-F779-406B-9C94-04D8E9811D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Freeform 7">
                <a:extLst>
                  <a:ext uri="{FF2B5EF4-FFF2-40B4-BE49-F238E27FC236}">
                    <a16:creationId xmlns:a16="http://schemas.microsoft.com/office/drawing/2014/main" id="{F9AB2AFE-A614-4144-9807-3F7893DF6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8">
                <a:extLst>
                  <a:ext uri="{FF2B5EF4-FFF2-40B4-BE49-F238E27FC236}">
                    <a16:creationId xmlns:a16="http://schemas.microsoft.com/office/drawing/2014/main" id="{E29E9E76-26CD-4D24-812D-DD56AAED76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E3F1079E-B8EC-4B05-AA37-63C7C29B72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10">
                <a:extLst>
                  <a:ext uri="{FF2B5EF4-FFF2-40B4-BE49-F238E27FC236}">
                    <a16:creationId xmlns:a16="http://schemas.microsoft.com/office/drawing/2014/main" id="{1094342F-EA7D-40C6-898F-52A57771E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11">
                <a:extLst>
                  <a:ext uri="{FF2B5EF4-FFF2-40B4-BE49-F238E27FC236}">
                    <a16:creationId xmlns:a16="http://schemas.microsoft.com/office/drawing/2014/main" id="{343F5917-4AF3-4F33-81F8-1694E9FCCA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12">
                <a:extLst>
                  <a:ext uri="{FF2B5EF4-FFF2-40B4-BE49-F238E27FC236}">
                    <a16:creationId xmlns:a16="http://schemas.microsoft.com/office/drawing/2014/main" id="{9EFCE348-FC65-4BCF-B628-F3223F7FA4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13">
                <a:extLst>
                  <a:ext uri="{FF2B5EF4-FFF2-40B4-BE49-F238E27FC236}">
                    <a16:creationId xmlns:a16="http://schemas.microsoft.com/office/drawing/2014/main" id="{1D8651C7-AC54-4854-8ECA-6EF2DEB48E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14">
                <a:extLst>
                  <a:ext uri="{FF2B5EF4-FFF2-40B4-BE49-F238E27FC236}">
                    <a16:creationId xmlns:a16="http://schemas.microsoft.com/office/drawing/2014/main" id="{5CE95394-1C1A-4EFB-9758-6DA46C556B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15">
                <a:extLst>
                  <a:ext uri="{FF2B5EF4-FFF2-40B4-BE49-F238E27FC236}">
                    <a16:creationId xmlns:a16="http://schemas.microsoft.com/office/drawing/2014/main" id="{BADE6C5A-700A-4438-9E37-8B674625EF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Line 16">
                <a:extLst>
                  <a:ext uri="{FF2B5EF4-FFF2-40B4-BE49-F238E27FC236}">
                    <a16:creationId xmlns:a16="http://schemas.microsoft.com/office/drawing/2014/main" id="{BB4248E5-87FA-4714-B0F6-CAE3AD2CDC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47" name="Freeform 17">
                <a:extLst>
                  <a:ext uri="{FF2B5EF4-FFF2-40B4-BE49-F238E27FC236}">
                    <a16:creationId xmlns:a16="http://schemas.microsoft.com/office/drawing/2014/main" id="{C566090B-A75C-4A80-8674-EE6ECBB2DA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8" name="Freeform 18">
                <a:extLst>
                  <a:ext uri="{FF2B5EF4-FFF2-40B4-BE49-F238E27FC236}">
                    <a16:creationId xmlns:a16="http://schemas.microsoft.com/office/drawing/2014/main" id="{26A867C4-8E57-499E-AF7F-9851B2A6D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9" name="Freeform 19">
                <a:extLst>
                  <a:ext uri="{FF2B5EF4-FFF2-40B4-BE49-F238E27FC236}">
                    <a16:creationId xmlns:a16="http://schemas.microsoft.com/office/drawing/2014/main" id="{2677E69C-1F9C-4A10-BD18-3FDEB7C51D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0" name="Freeform 20">
                <a:extLst>
                  <a:ext uri="{FF2B5EF4-FFF2-40B4-BE49-F238E27FC236}">
                    <a16:creationId xmlns:a16="http://schemas.microsoft.com/office/drawing/2014/main" id="{DFE7B14E-E548-4F90-B46F-6357D7B68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1" name="Rectangle 21">
                <a:extLst>
                  <a:ext uri="{FF2B5EF4-FFF2-40B4-BE49-F238E27FC236}">
                    <a16:creationId xmlns:a16="http://schemas.microsoft.com/office/drawing/2014/main" id="{C894B33B-3347-4843-9ED7-BB1D7CBD25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52" name="Freeform 22">
                <a:extLst>
                  <a:ext uri="{FF2B5EF4-FFF2-40B4-BE49-F238E27FC236}">
                    <a16:creationId xmlns:a16="http://schemas.microsoft.com/office/drawing/2014/main" id="{B1C82400-1058-477A-BC99-A04014F57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3" name="Freeform 23">
                <a:extLst>
                  <a:ext uri="{FF2B5EF4-FFF2-40B4-BE49-F238E27FC236}">
                    <a16:creationId xmlns:a16="http://schemas.microsoft.com/office/drawing/2014/main" id="{E7E90E7D-C085-4E27-89EC-F63F8D762B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4" name="Freeform 24">
                <a:extLst>
                  <a:ext uri="{FF2B5EF4-FFF2-40B4-BE49-F238E27FC236}">
                    <a16:creationId xmlns:a16="http://schemas.microsoft.com/office/drawing/2014/main" id="{A8996128-A3A8-49B6-BB10-17DB9C10EA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5" name="Freeform 25">
                <a:extLst>
                  <a:ext uri="{FF2B5EF4-FFF2-40B4-BE49-F238E27FC236}">
                    <a16:creationId xmlns:a16="http://schemas.microsoft.com/office/drawing/2014/main" id="{76C823F5-2D3E-485F-A301-8DE30DB2FA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6" name="Freeform 26">
                <a:extLst>
                  <a:ext uri="{FF2B5EF4-FFF2-40B4-BE49-F238E27FC236}">
                    <a16:creationId xmlns:a16="http://schemas.microsoft.com/office/drawing/2014/main" id="{ECE4ADC3-47ED-458A-84D1-4A7492F670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7" name="Freeform 27">
                <a:extLst>
                  <a:ext uri="{FF2B5EF4-FFF2-40B4-BE49-F238E27FC236}">
                    <a16:creationId xmlns:a16="http://schemas.microsoft.com/office/drawing/2014/main" id="{24E0816A-39D5-40EC-ADA7-DD007F6C9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8" name="Freeform 28">
                <a:extLst>
                  <a:ext uri="{FF2B5EF4-FFF2-40B4-BE49-F238E27FC236}">
                    <a16:creationId xmlns:a16="http://schemas.microsoft.com/office/drawing/2014/main" id="{201990A4-7A78-4A45-AD25-4352E82180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59" name="Freeform 29">
                <a:extLst>
                  <a:ext uri="{FF2B5EF4-FFF2-40B4-BE49-F238E27FC236}">
                    <a16:creationId xmlns:a16="http://schemas.microsoft.com/office/drawing/2014/main" id="{37F90063-29B0-4253-B958-9D0918E92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0" name="Freeform 30">
                <a:extLst>
                  <a:ext uri="{FF2B5EF4-FFF2-40B4-BE49-F238E27FC236}">
                    <a16:creationId xmlns:a16="http://schemas.microsoft.com/office/drawing/2014/main" id="{FA12D28A-1FFD-4051-8DCA-A1C67182BC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61" name="Freeform 31">
                <a:extLst>
                  <a:ext uri="{FF2B5EF4-FFF2-40B4-BE49-F238E27FC236}">
                    <a16:creationId xmlns:a16="http://schemas.microsoft.com/office/drawing/2014/main" id="{075502AF-634E-4C10-A62C-F49F51ACBD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9C231916-A9AD-49FA-B5FE-8FFD5BEBB0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5" name="Freeform 32">
                <a:extLst>
                  <a:ext uri="{FF2B5EF4-FFF2-40B4-BE49-F238E27FC236}">
                    <a16:creationId xmlns:a16="http://schemas.microsoft.com/office/drawing/2014/main" id="{F3A20DDE-9699-473E-90A0-7FF6431B7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33">
                <a:extLst>
                  <a:ext uri="{FF2B5EF4-FFF2-40B4-BE49-F238E27FC236}">
                    <a16:creationId xmlns:a16="http://schemas.microsoft.com/office/drawing/2014/main" id="{CB2F2DAB-FEEE-4C1A-880D-12E7662D0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34">
                <a:extLst>
                  <a:ext uri="{FF2B5EF4-FFF2-40B4-BE49-F238E27FC236}">
                    <a16:creationId xmlns:a16="http://schemas.microsoft.com/office/drawing/2014/main" id="{0EE14B60-AE36-47C3-AE14-98BD450D3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35">
                <a:extLst>
                  <a:ext uri="{FF2B5EF4-FFF2-40B4-BE49-F238E27FC236}">
                    <a16:creationId xmlns:a16="http://schemas.microsoft.com/office/drawing/2014/main" id="{F4A1D5E5-A84E-4E4D-B5E6-65AEAA19A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36">
                <a:extLst>
                  <a:ext uri="{FF2B5EF4-FFF2-40B4-BE49-F238E27FC236}">
                    <a16:creationId xmlns:a16="http://schemas.microsoft.com/office/drawing/2014/main" id="{E496497F-F30C-4B25-9CBF-3CAD4A96B3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37">
                <a:extLst>
                  <a:ext uri="{FF2B5EF4-FFF2-40B4-BE49-F238E27FC236}">
                    <a16:creationId xmlns:a16="http://schemas.microsoft.com/office/drawing/2014/main" id="{A4A7B32D-16D6-4795-9E64-B626DB56D1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38">
                <a:extLst>
                  <a:ext uri="{FF2B5EF4-FFF2-40B4-BE49-F238E27FC236}">
                    <a16:creationId xmlns:a16="http://schemas.microsoft.com/office/drawing/2014/main" id="{B0BC9C13-95BF-4AA5-9FC3-A4A0878645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Freeform 39">
                <a:extLst>
                  <a:ext uri="{FF2B5EF4-FFF2-40B4-BE49-F238E27FC236}">
                    <a16:creationId xmlns:a16="http://schemas.microsoft.com/office/drawing/2014/main" id="{FC5ABB33-3337-4A94-A656-825D83EB8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3" name="Freeform 40">
                <a:extLst>
                  <a:ext uri="{FF2B5EF4-FFF2-40B4-BE49-F238E27FC236}">
                    <a16:creationId xmlns:a16="http://schemas.microsoft.com/office/drawing/2014/main" id="{FA43FA5E-6287-418D-BE93-3B4F58F83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Rectangle 41">
                <a:extLst>
                  <a:ext uri="{FF2B5EF4-FFF2-40B4-BE49-F238E27FC236}">
                    <a16:creationId xmlns:a16="http://schemas.microsoft.com/office/drawing/2014/main" id="{426C1686-605F-4AC4-B5D3-32FF8D20A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:p14="http://schemas.microsoft.com/office/powerpoint/2010/main" xmlns:a16="http://schemas.microsoft.com/office/drawing/2014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B154C99-0D91-7743-B211-16E6F7D5B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1738" y="448878"/>
            <a:ext cx="5894387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fr-FR" dirty="0">
                <a:solidFill>
                  <a:schemeClr val="tx2">
                    <a:lumMod val="40000"/>
                    <a:lumOff val="60000"/>
                  </a:schemeClr>
                </a:solidFill>
              </a:rPr>
              <a:t>Assurer la cohérence graphique d'un site web</a:t>
            </a:r>
            <a:endParaRPr lang="en-US" dirty="0"/>
          </a:p>
        </p:txBody>
      </p:sp>
      <p:pic>
        <p:nvPicPr>
          <p:cNvPr id="15" name="Espace réservé du contenu 14" descr="Une image contenant table, assiette, alimentation, intérieur&#10;&#10;Description générée automatiquement">
            <a:extLst>
              <a:ext uri="{FF2B5EF4-FFF2-40B4-BE49-F238E27FC236}">
                <a16:creationId xmlns:a16="http://schemas.microsoft.com/office/drawing/2014/main" id="{6AF1D600-B1EE-BC46-AECC-6846ADC4709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1405636" y="1957918"/>
            <a:ext cx="5311964" cy="3541712"/>
          </a:xfrm>
        </p:spPr>
      </p:pic>
      <p:pic>
        <p:nvPicPr>
          <p:cNvPr id="9" name="Espace réservé du contenu 8">
            <a:extLst>
              <a:ext uri="{FF2B5EF4-FFF2-40B4-BE49-F238E27FC236}">
                <a16:creationId xmlns:a16="http://schemas.microsoft.com/office/drawing/2014/main" id="{822A7288-6C68-1840-9004-D346626FD5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1" b="38399"/>
          <a:stretch/>
        </p:blipFill>
        <p:spPr>
          <a:xfrm>
            <a:off x="7619998" y="780235"/>
            <a:ext cx="3425199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166465" y="0"/>
                </a:moveTo>
                <a:lnTo>
                  <a:pt x="3425199" y="0"/>
                </a:lnTo>
                <a:lnTo>
                  <a:pt x="3425199" y="2337870"/>
                </a:lnTo>
                <a:lnTo>
                  <a:pt x="0" y="2337870"/>
                </a:lnTo>
                <a:lnTo>
                  <a:pt x="0" y="166465"/>
                </a:lnTo>
                <a:cubicBezTo>
                  <a:pt x="0" y="74529"/>
                  <a:pt x="74529" y="0"/>
                  <a:pt x="166465" y="0"/>
                </a:cubicBez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1" name="Espace réservé du contenu 10">
            <a:extLst>
              <a:ext uri="{FF2B5EF4-FFF2-40B4-BE49-F238E27FC236}">
                <a16:creationId xmlns:a16="http://schemas.microsoft.com/office/drawing/2014/main" id="{BE6D5EA2-805A-F841-8A7F-E93DB6F1FC8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6"/>
          <a:srcRect l="11438" r="11210" b="6"/>
          <a:stretch/>
        </p:blipFill>
        <p:spPr>
          <a:xfrm>
            <a:off x="7619998" y="3282697"/>
            <a:ext cx="1632165" cy="2337870"/>
          </a:xfrm>
          <a:prstGeom prst="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F83DD57-1A26-094B-ABFB-EA5D12205E8F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6457" r="16190" b="6"/>
          <a:stretch/>
        </p:blipFill>
        <p:spPr>
          <a:xfrm>
            <a:off x="9413030" y="3282697"/>
            <a:ext cx="1632167" cy="2337870"/>
          </a:xfrm>
          <a:custGeom>
            <a:avLst/>
            <a:gdLst/>
            <a:ahLst/>
            <a:cxnLst/>
            <a:rect l="l" t="t" r="r" b="b"/>
            <a:pathLst>
              <a:path w="3425199" h="2337870">
                <a:moveTo>
                  <a:pt x="0" y="0"/>
                </a:moveTo>
                <a:lnTo>
                  <a:pt x="3425199" y="0"/>
                </a:lnTo>
                <a:lnTo>
                  <a:pt x="3425199" y="2171405"/>
                </a:lnTo>
                <a:cubicBezTo>
                  <a:pt x="3425199" y="2263341"/>
                  <a:pt x="3350670" y="2337870"/>
                  <a:pt x="3258734" y="2337870"/>
                </a:cubicBezTo>
                <a:lnTo>
                  <a:pt x="0" y="2337870"/>
                </a:lnTo>
                <a:close/>
              </a:path>
            </a:pathLst>
          </a:cu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F3D5FBD6-7689-9342-8182-9F3368AD7EBD}"/>
              </a:ext>
            </a:extLst>
          </p:cNvPr>
          <p:cNvSpPr txBox="1"/>
          <p:nvPr/>
        </p:nvSpPr>
        <p:spPr>
          <a:xfrm>
            <a:off x="1067747" y="5758140"/>
            <a:ext cx="6370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https://</a:t>
            </a:r>
            <a:r>
              <a:rPr lang="fr-FR" dirty="0" err="1"/>
              <a:t>marineteyssere.github.io</a:t>
            </a:r>
            <a:r>
              <a:rPr lang="fr-FR" dirty="0"/>
              <a:t>/p3_marineteyssereomf/</a:t>
            </a:r>
            <a:r>
              <a:rPr lang="fr-FR" dirty="0" err="1"/>
              <a:t>index.html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044420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237</TotalTime>
  <Words>453</Words>
  <Application>Microsoft Macintosh PowerPoint</Application>
  <PresentationFormat>Grand écran</PresentationFormat>
  <Paragraphs>53</Paragraphs>
  <Slides>12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5" baseType="lpstr">
      <vt:lpstr>Arial</vt:lpstr>
      <vt:lpstr>Tw Cen MT</vt:lpstr>
      <vt:lpstr>Circuit</vt:lpstr>
      <vt:lpstr>Projet 3 OH MY FOOD  Dynamisez une page web avec des animations CSS </vt:lpstr>
      <vt:lpstr>CONTEXTE</vt:lpstr>
      <vt:lpstr>Afin de réussir cette mission, j’ai eu à ma disposition : les maquettes mobile, des visuels vidéos des animations, photos et menus du projet ainsi qu’un brief incluant des informations complémentaires à̀ sa  réalisation.   </vt:lpstr>
      <vt:lpstr>Etapes de réalisation  </vt:lpstr>
      <vt:lpstr>Utiliser un système de gestion de versions pour le suivi du projet et son hébergement</vt:lpstr>
      <vt:lpstr>Créer des effets CSS graphiques avancés</vt:lpstr>
      <vt:lpstr>Mettre en place son environnement Front-End</vt:lpstr>
      <vt:lpstr>Mettre en place une structure de navigation pour un site web</vt:lpstr>
      <vt:lpstr>Assurer la cohérence graphique d'un site web</vt:lpstr>
      <vt:lpstr>Validateur w3c</vt:lpstr>
      <vt:lpstr>Difficultés </vt:lpstr>
      <vt:lpstr>MERCI Je suis prête à répondre à vos questions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Projet 3 OH MY FOOD  Dynamisez une page web avec des animations CSS </dc:title>
  <dc:creator>Marine Teyssere</dc:creator>
  <cp:lastModifiedBy>Marine Teyssere</cp:lastModifiedBy>
  <cp:revision>12</cp:revision>
  <dcterms:created xsi:type="dcterms:W3CDTF">2022-02-21T15:17:04Z</dcterms:created>
  <dcterms:modified xsi:type="dcterms:W3CDTF">2022-04-13T08:20:09Z</dcterms:modified>
</cp:coreProperties>
</file>